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77" r:id="rId5"/>
    <p:sldId id="276" r:id="rId6"/>
    <p:sldId id="263" r:id="rId7"/>
    <p:sldId id="278" r:id="rId8"/>
    <p:sldId id="262" r:id="rId9"/>
    <p:sldId id="264" r:id="rId10"/>
    <p:sldId id="265" r:id="rId11"/>
    <p:sldId id="266" r:id="rId12"/>
    <p:sldId id="267" r:id="rId13"/>
    <p:sldId id="279" r:id="rId14"/>
    <p:sldId id="268" r:id="rId15"/>
    <p:sldId id="269" r:id="rId16"/>
    <p:sldId id="270" r:id="rId17"/>
    <p:sldId id="271" r:id="rId18"/>
    <p:sldId id="272" r:id="rId19"/>
    <p:sldId id="273" r:id="rId20"/>
    <p:sldId id="280" r:id="rId21"/>
    <p:sldId id="274" r:id="rId22"/>
    <p:sldId id="281" r:id="rId23"/>
    <p:sldId id="299" r:id="rId24"/>
    <p:sldId id="275" r:id="rId25"/>
    <p:sldId id="282" r:id="rId26"/>
    <p:sldId id="283" r:id="rId27"/>
    <p:sldId id="284" r:id="rId28"/>
    <p:sldId id="314" r:id="rId29"/>
    <p:sldId id="313" r:id="rId30"/>
    <p:sldId id="285" r:id="rId31"/>
    <p:sldId id="286" r:id="rId32"/>
    <p:sldId id="287" r:id="rId33"/>
    <p:sldId id="288" r:id="rId34"/>
    <p:sldId id="291" r:id="rId35"/>
    <p:sldId id="292" r:id="rId36"/>
    <p:sldId id="293" r:id="rId37"/>
    <p:sldId id="294" r:id="rId38"/>
    <p:sldId id="321" r:id="rId39"/>
    <p:sldId id="295" r:id="rId40"/>
    <p:sldId id="306" r:id="rId41"/>
    <p:sldId id="300" r:id="rId42"/>
    <p:sldId id="289" r:id="rId43"/>
    <p:sldId id="290" r:id="rId44"/>
    <p:sldId id="296" r:id="rId45"/>
    <p:sldId id="316" r:id="rId46"/>
    <p:sldId id="315" r:id="rId47"/>
    <p:sldId id="297" r:id="rId48"/>
    <p:sldId id="301" r:id="rId49"/>
    <p:sldId id="302" r:id="rId50"/>
    <p:sldId id="298" r:id="rId51"/>
    <p:sldId id="303" r:id="rId52"/>
    <p:sldId id="304" r:id="rId53"/>
    <p:sldId id="312" r:id="rId54"/>
    <p:sldId id="318" r:id="rId55"/>
    <p:sldId id="319" r:id="rId56"/>
    <p:sldId id="320" r:id="rId57"/>
    <p:sldId id="317" r:id="rId58"/>
    <p:sldId id="307" r:id="rId59"/>
    <p:sldId id="309" r:id="rId60"/>
    <p:sldId id="310" r:id="rId61"/>
    <p:sldId id="31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0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12FBC-1497-4CC8-9960-60705E07FDF8}" v="3495" dt="2019-11-25T02:14:03.304"/>
    <p1510:client id="{E8053625-BA46-41AE-89F1-79BD14CCFD22}" v="7" dt="2019-11-25T03:58:32.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Modi" userId="c340255f1bc39208" providerId="LiveId" clId="{E8053625-BA46-41AE-89F1-79BD14CCFD22}"/>
    <pc:docChg chg="undo custSel addSld delSld modSld">
      <pc:chgData name="Aditya Modi" userId="c340255f1bc39208" providerId="LiveId" clId="{E8053625-BA46-41AE-89F1-79BD14CCFD22}" dt="2019-11-25T03:58:39.138" v="114" actId="14100"/>
      <pc:docMkLst>
        <pc:docMk/>
      </pc:docMkLst>
      <pc:sldChg chg="modSp">
        <pc:chgData name="Aditya Modi" userId="c340255f1bc39208" providerId="LiveId" clId="{E8053625-BA46-41AE-89F1-79BD14CCFD22}" dt="2019-11-25T03:57:45.697" v="108" actId="14826"/>
        <pc:sldMkLst>
          <pc:docMk/>
          <pc:sldMk cId="3876027239" sldId="292"/>
        </pc:sldMkLst>
        <pc:picChg chg="mod">
          <ac:chgData name="Aditya Modi" userId="c340255f1bc39208" providerId="LiveId" clId="{E8053625-BA46-41AE-89F1-79BD14CCFD22}" dt="2019-11-25T03:57:45.697" v="108" actId="14826"/>
          <ac:picMkLst>
            <pc:docMk/>
            <pc:sldMk cId="3876027239" sldId="292"/>
            <ac:picMk id="5" creationId="{162FD003-2CB7-4A33-AA93-80C84FB65FC0}"/>
          </ac:picMkLst>
        </pc:picChg>
      </pc:sldChg>
      <pc:sldChg chg="modSp">
        <pc:chgData name="Aditya Modi" userId="c340255f1bc39208" providerId="LiveId" clId="{E8053625-BA46-41AE-89F1-79BD14CCFD22}" dt="2019-11-25T03:57:56.906" v="109" actId="14826"/>
        <pc:sldMkLst>
          <pc:docMk/>
          <pc:sldMk cId="3172990648" sldId="293"/>
        </pc:sldMkLst>
        <pc:picChg chg="mod">
          <ac:chgData name="Aditya Modi" userId="c340255f1bc39208" providerId="LiveId" clId="{E8053625-BA46-41AE-89F1-79BD14CCFD22}" dt="2019-11-25T03:57:56.906" v="109" actId="14826"/>
          <ac:picMkLst>
            <pc:docMk/>
            <pc:sldMk cId="3172990648" sldId="293"/>
            <ac:picMk id="5" creationId="{B99F3F87-678D-415D-9E53-2EB232B9C546}"/>
          </ac:picMkLst>
        </pc:picChg>
      </pc:sldChg>
      <pc:sldChg chg="modSp">
        <pc:chgData name="Aditya Modi" userId="c340255f1bc39208" providerId="LiveId" clId="{E8053625-BA46-41AE-89F1-79BD14CCFD22}" dt="2019-11-25T03:58:13.937" v="110" actId="14826"/>
        <pc:sldMkLst>
          <pc:docMk/>
          <pc:sldMk cId="601861080" sldId="294"/>
        </pc:sldMkLst>
        <pc:picChg chg="mod">
          <ac:chgData name="Aditya Modi" userId="c340255f1bc39208" providerId="LiveId" clId="{E8053625-BA46-41AE-89F1-79BD14CCFD22}" dt="2019-11-25T03:58:13.937" v="110" actId="14826"/>
          <ac:picMkLst>
            <pc:docMk/>
            <pc:sldMk cId="601861080" sldId="294"/>
            <ac:picMk id="5" creationId="{A5E0BEF3-B76B-4E31-B8DF-A069B1C6882C}"/>
          </ac:picMkLst>
        </pc:picChg>
      </pc:sldChg>
      <pc:sldChg chg="modSp">
        <pc:chgData name="Aditya Modi" userId="c340255f1bc39208" providerId="LiveId" clId="{E8053625-BA46-41AE-89F1-79BD14CCFD22}" dt="2019-11-25T03:58:23.078" v="111" actId="14826"/>
        <pc:sldMkLst>
          <pc:docMk/>
          <pc:sldMk cId="224554082" sldId="295"/>
        </pc:sldMkLst>
        <pc:picChg chg="mod">
          <ac:chgData name="Aditya Modi" userId="c340255f1bc39208" providerId="LiveId" clId="{E8053625-BA46-41AE-89F1-79BD14CCFD22}" dt="2019-11-25T03:58:23.078" v="111" actId="14826"/>
          <ac:picMkLst>
            <pc:docMk/>
            <pc:sldMk cId="224554082" sldId="295"/>
            <ac:picMk id="5" creationId="{53DCC8DA-C691-4D24-979E-6C10B44B06E2}"/>
          </ac:picMkLst>
        </pc:picChg>
      </pc:sldChg>
      <pc:sldChg chg="modSp">
        <pc:chgData name="Aditya Modi" userId="c340255f1bc39208" providerId="LiveId" clId="{E8053625-BA46-41AE-89F1-79BD14CCFD22}" dt="2019-11-25T03:58:39.138" v="114" actId="14100"/>
        <pc:sldMkLst>
          <pc:docMk/>
          <pc:sldMk cId="1961973026" sldId="306"/>
        </pc:sldMkLst>
        <pc:picChg chg="mod">
          <ac:chgData name="Aditya Modi" userId="c340255f1bc39208" providerId="LiveId" clId="{E8053625-BA46-41AE-89F1-79BD14CCFD22}" dt="2019-11-25T03:58:39.138" v="114" actId="14100"/>
          <ac:picMkLst>
            <pc:docMk/>
            <pc:sldMk cId="1961973026" sldId="306"/>
            <ac:picMk id="5" creationId="{BAF1B276-9D17-421C-BACF-B4BD7E72AEAB}"/>
          </ac:picMkLst>
        </pc:picChg>
      </pc:sldChg>
      <pc:sldChg chg="modSp add del">
        <pc:chgData name="Aditya Modi" userId="c340255f1bc39208" providerId="LiveId" clId="{E8053625-BA46-41AE-89F1-79BD14CCFD22}" dt="2019-11-25T02:27:33.180" v="107" actId="2696"/>
        <pc:sldMkLst>
          <pc:docMk/>
          <pc:sldMk cId="2289511989" sldId="322"/>
        </pc:sldMkLst>
        <pc:spChg chg="mod">
          <ac:chgData name="Aditya Modi" userId="c340255f1bc39208" providerId="LiveId" clId="{E8053625-BA46-41AE-89F1-79BD14CCFD22}" dt="2019-11-25T02:25:58.599" v="106" actId="20577"/>
          <ac:spMkLst>
            <pc:docMk/>
            <pc:sldMk cId="2289511989" sldId="322"/>
            <ac:spMk id="7" creationId="{5C77E755-E54B-403A-AC05-1A369B1415CF}"/>
          </ac:spMkLst>
        </pc:spChg>
      </pc:sldChg>
      <pc:sldChg chg="add del">
        <pc:chgData name="Aditya Modi" userId="c340255f1bc39208" providerId="LiveId" clId="{E8053625-BA46-41AE-89F1-79BD14CCFD22}" dt="2019-11-25T02:24:58.607" v="1" actId="2696"/>
        <pc:sldMkLst>
          <pc:docMk/>
          <pc:sldMk cId="3227335583" sldId="322"/>
        </pc:sldMkLst>
      </pc:sldChg>
    </pc:docChg>
  </pc:docChgLst>
  <pc:docChgLst>
    <pc:chgData name="Aditya Modi" userId="c340255f1bc39208" providerId="LiveId" clId="{3C012FBC-1497-4CC8-9960-60705E07FDF8}"/>
    <pc:docChg chg="undo custSel addSld delSld modSld sldOrd modMainMaster addSection delSection">
      <pc:chgData name="Aditya Modi" userId="c340255f1bc39208" providerId="LiveId" clId="{3C012FBC-1497-4CC8-9960-60705E07FDF8}" dt="2019-11-25T02:14:03.304" v="5622"/>
      <pc:docMkLst>
        <pc:docMk/>
      </pc:docMkLst>
      <pc:sldChg chg="modSp modTransition">
        <pc:chgData name="Aditya Modi" userId="c340255f1bc39208" providerId="LiveId" clId="{3C012FBC-1497-4CC8-9960-60705E07FDF8}" dt="2019-11-25T01:53:05.011" v="5440"/>
        <pc:sldMkLst>
          <pc:docMk/>
          <pc:sldMk cId="1402821436" sldId="256"/>
        </pc:sldMkLst>
        <pc:spChg chg="mod">
          <ac:chgData name="Aditya Modi" userId="c340255f1bc39208" providerId="LiveId" clId="{3C012FBC-1497-4CC8-9960-60705E07FDF8}" dt="2019-11-24T20:20:52.606" v="0" actId="2711"/>
          <ac:spMkLst>
            <pc:docMk/>
            <pc:sldMk cId="1402821436" sldId="256"/>
            <ac:spMk id="7" creationId="{5C77E755-E54B-403A-AC05-1A369B1415CF}"/>
          </ac:spMkLst>
        </pc:spChg>
      </pc:sldChg>
      <pc:sldChg chg="modSp modTransition">
        <pc:chgData name="Aditya Modi" userId="c340255f1bc39208" providerId="LiveId" clId="{3C012FBC-1497-4CC8-9960-60705E07FDF8}" dt="2019-11-25T01:53:05.011" v="5440"/>
        <pc:sldMkLst>
          <pc:docMk/>
          <pc:sldMk cId="239461579" sldId="257"/>
        </pc:sldMkLst>
        <pc:spChg chg="mod">
          <ac:chgData name="Aditya Modi" userId="c340255f1bc39208" providerId="LiveId" clId="{3C012FBC-1497-4CC8-9960-60705E07FDF8}" dt="2019-11-24T20:22:06.496" v="5" actId="20577"/>
          <ac:spMkLst>
            <pc:docMk/>
            <pc:sldMk cId="239461579" sldId="257"/>
            <ac:spMk id="2" creationId="{FD5E13D9-0066-4E80-A181-4AA785A701BE}"/>
          </ac:spMkLst>
        </pc:spChg>
      </pc:sldChg>
      <pc:sldChg chg="addSp delSp modSp del delAnim modAnim">
        <pc:chgData name="Aditya Modi" userId="c340255f1bc39208" providerId="LiveId" clId="{3C012FBC-1497-4CC8-9960-60705E07FDF8}" dt="2019-11-25T00:00:07.569" v="4303" actId="2696"/>
        <pc:sldMkLst>
          <pc:docMk/>
          <pc:sldMk cId="2903575899" sldId="259"/>
        </pc:sldMkLst>
        <pc:spChg chg="add del mod">
          <ac:chgData name="Aditya Modi" userId="c340255f1bc39208" providerId="LiveId" clId="{3C012FBC-1497-4CC8-9960-60705E07FDF8}" dt="2019-11-24T23:59:46.093" v="4298"/>
          <ac:spMkLst>
            <pc:docMk/>
            <pc:sldMk cId="2903575899" sldId="259"/>
            <ac:spMk id="3" creationId="{39B151B9-8A70-4EAC-A4F2-95215D003923}"/>
          </ac:spMkLst>
        </pc:spChg>
        <pc:spChg chg="add del mod">
          <ac:chgData name="Aditya Modi" userId="c340255f1bc39208" providerId="LiveId" clId="{3C012FBC-1497-4CC8-9960-60705E07FDF8}" dt="2019-11-24T23:59:52.762" v="4299" actId="478"/>
          <ac:spMkLst>
            <pc:docMk/>
            <pc:sldMk cId="2903575899" sldId="259"/>
            <ac:spMk id="4" creationId="{68AC2990-61E8-4163-A1B4-AEB1712923A7}"/>
          </ac:spMkLst>
        </pc:spChg>
        <pc:spChg chg="mod">
          <ac:chgData name="Aditya Modi" userId="c340255f1bc39208" providerId="LiveId" clId="{3C012FBC-1497-4CC8-9960-60705E07FDF8}" dt="2019-11-24T20:23:52.733" v="33" actId="368"/>
          <ac:spMkLst>
            <pc:docMk/>
            <pc:sldMk cId="2903575899" sldId="259"/>
            <ac:spMk id="5" creationId="{AF34D22A-AEFC-4360-AEB5-E500D475C632}"/>
          </ac:spMkLst>
        </pc:spChg>
        <pc:spChg chg="del mod">
          <ac:chgData name="Aditya Modi" userId="c340255f1bc39208" providerId="LiveId" clId="{3C012FBC-1497-4CC8-9960-60705E07FDF8}" dt="2019-11-24T23:59:34.725" v="4297" actId="478"/>
          <ac:spMkLst>
            <pc:docMk/>
            <pc:sldMk cId="2903575899" sldId="259"/>
            <ac:spMk id="9" creationId="{E099AC7C-77BE-4C39-91B8-B3947167B083}"/>
          </ac:spMkLst>
        </pc:spChg>
      </pc:sldChg>
      <pc:sldChg chg="modSp modTransition">
        <pc:chgData name="Aditya Modi" userId="c340255f1bc39208" providerId="LiveId" clId="{3C012FBC-1497-4CC8-9960-60705E07FDF8}" dt="2019-11-25T01:53:05.011" v="5440"/>
        <pc:sldMkLst>
          <pc:docMk/>
          <pc:sldMk cId="142875874" sldId="261"/>
        </pc:sldMkLst>
        <pc:spChg chg="mod">
          <ac:chgData name="Aditya Modi" userId="c340255f1bc39208" providerId="LiveId" clId="{3C012FBC-1497-4CC8-9960-60705E07FDF8}" dt="2019-11-24T20:22:14.487" v="9" actId="20577"/>
          <ac:spMkLst>
            <pc:docMk/>
            <pc:sldMk cId="142875874" sldId="261"/>
            <ac:spMk id="2" creationId="{FD5E13D9-0066-4E80-A181-4AA785A701BE}"/>
          </ac:spMkLst>
        </pc:spChg>
      </pc:sldChg>
      <pc:sldChg chg="modSp modTransition modAnim">
        <pc:chgData name="Aditya Modi" userId="c340255f1bc39208" providerId="LiveId" clId="{3C012FBC-1497-4CC8-9960-60705E07FDF8}" dt="2019-11-25T01:53:05.011" v="5440"/>
        <pc:sldMkLst>
          <pc:docMk/>
          <pc:sldMk cId="3240646973" sldId="262"/>
        </pc:sldMkLst>
        <pc:spChg chg="mod">
          <ac:chgData name="Aditya Modi" userId="c340255f1bc39208" providerId="LiveId" clId="{3C012FBC-1497-4CC8-9960-60705E07FDF8}" dt="2019-11-24T20:44:35.114" v="1223" actId="20577"/>
          <ac:spMkLst>
            <pc:docMk/>
            <pc:sldMk cId="3240646973" sldId="262"/>
            <ac:spMk id="5" creationId="{AF34D22A-AEFC-4360-AEB5-E500D475C632}"/>
          </ac:spMkLst>
        </pc:spChg>
        <pc:spChg chg="mod">
          <ac:chgData name="Aditya Modi" userId="c340255f1bc39208" providerId="LiveId" clId="{3C012FBC-1497-4CC8-9960-60705E07FDF8}" dt="2019-11-24T20:25:13.614" v="200" actId="5793"/>
          <ac:spMkLst>
            <pc:docMk/>
            <pc:sldMk cId="3240646973" sldId="262"/>
            <ac:spMk id="9" creationId="{E099AC7C-77BE-4C39-91B8-B3947167B083}"/>
          </ac:spMkLst>
        </pc:spChg>
      </pc:sldChg>
      <pc:sldChg chg="addSp delSp modSp add modTransition modAnim">
        <pc:chgData name="Aditya Modi" userId="c340255f1bc39208" providerId="LiveId" clId="{3C012FBC-1497-4CC8-9960-60705E07FDF8}" dt="2019-11-25T01:53:05.011" v="5440"/>
        <pc:sldMkLst>
          <pc:docMk/>
          <pc:sldMk cId="1319988568" sldId="263"/>
        </pc:sldMkLst>
        <pc:spChg chg="mod">
          <ac:chgData name="Aditya Modi" userId="c340255f1bc39208" providerId="LiveId" clId="{3C012FBC-1497-4CC8-9960-60705E07FDF8}" dt="2019-11-24T20:27:25.235" v="217" actId="20577"/>
          <ac:spMkLst>
            <pc:docMk/>
            <pc:sldMk cId="1319988568" sldId="263"/>
            <ac:spMk id="5" creationId="{AF34D22A-AEFC-4360-AEB5-E500D475C632}"/>
          </ac:spMkLst>
        </pc:spChg>
        <pc:spChg chg="del mod">
          <ac:chgData name="Aditya Modi" userId="c340255f1bc39208" providerId="LiveId" clId="{3C012FBC-1497-4CC8-9960-60705E07FDF8}" dt="2019-11-24T20:28:15.353" v="220" actId="931"/>
          <ac:spMkLst>
            <pc:docMk/>
            <pc:sldMk cId="1319988568" sldId="263"/>
            <ac:spMk id="9" creationId="{E099AC7C-77BE-4C39-91B8-B3947167B083}"/>
          </ac:spMkLst>
        </pc:spChg>
        <pc:picChg chg="add mod">
          <ac:chgData name="Aditya Modi" userId="c340255f1bc39208" providerId="LiveId" clId="{3C012FBC-1497-4CC8-9960-60705E07FDF8}" dt="2019-11-24T20:28:46.886" v="227" actId="1582"/>
          <ac:picMkLst>
            <pc:docMk/>
            <pc:sldMk cId="1319988568" sldId="263"/>
            <ac:picMk id="3" creationId="{904120B8-87D0-48D6-ADEE-4197A6109B41}"/>
          </ac:picMkLst>
        </pc:picChg>
      </pc:sldChg>
      <pc:sldChg chg="modSp add modTransition modAnim">
        <pc:chgData name="Aditya Modi" userId="c340255f1bc39208" providerId="LiveId" clId="{3C012FBC-1497-4CC8-9960-60705E07FDF8}" dt="2019-11-25T01:53:05.011" v="5440"/>
        <pc:sldMkLst>
          <pc:docMk/>
          <pc:sldMk cId="2851276319" sldId="264"/>
        </pc:sldMkLst>
        <pc:spChg chg="mod">
          <ac:chgData name="Aditya Modi" userId="c340255f1bc39208" providerId="LiveId" clId="{3C012FBC-1497-4CC8-9960-60705E07FDF8}" dt="2019-11-24T20:44:28.121" v="1220" actId="20577"/>
          <ac:spMkLst>
            <pc:docMk/>
            <pc:sldMk cId="2851276319" sldId="264"/>
            <ac:spMk id="5" creationId="{AF34D22A-AEFC-4360-AEB5-E500D475C632}"/>
          </ac:spMkLst>
        </pc:spChg>
        <pc:spChg chg="mod">
          <ac:chgData name="Aditya Modi" userId="c340255f1bc39208" providerId="LiveId" clId="{3C012FBC-1497-4CC8-9960-60705E07FDF8}" dt="2019-11-24T21:39:51.062" v="1888" actId="20577"/>
          <ac:spMkLst>
            <pc:docMk/>
            <pc:sldMk cId="2851276319" sldId="264"/>
            <ac:spMk id="9" creationId="{E099AC7C-77BE-4C39-91B8-B3947167B083}"/>
          </ac:spMkLst>
        </pc:spChg>
      </pc:sldChg>
      <pc:sldChg chg="modSp add modTransition modAnim">
        <pc:chgData name="Aditya Modi" userId="c340255f1bc39208" providerId="LiveId" clId="{3C012FBC-1497-4CC8-9960-60705E07FDF8}" dt="2019-11-25T01:53:05.011" v="5440"/>
        <pc:sldMkLst>
          <pc:docMk/>
          <pc:sldMk cId="629525524" sldId="265"/>
        </pc:sldMkLst>
        <pc:spChg chg="mod">
          <ac:chgData name="Aditya Modi" userId="c340255f1bc39208" providerId="LiveId" clId="{3C012FBC-1497-4CC8-9960-60705E07FDF8}" dt="2019-11-24T20:44:50.532" v="1224"/>
          <ac:spMkLst>
            <pc:docMk/>
            <pc:sldMk cId="629525524" sldId="265"/>
            <ac:spMk id="5" creationId="{AF34D22A-AEFC-4360-AEB5-E500D475C632}"/>
          </ac:spMkLst>
        </pc:spChg>
        <pc:spChg chg="mod">
          <ac:chgData name="Aditya Modi" userId="c340255f1bc39208" providerId="LiveId" clId="{3C012FBC-1497-4CC8-9960-60705E07FDF8}" dt="2019-11-24T21:40:03.646" v="1894" actId="20577"/>
          <ac:spMkLst>
            <pc:docMk/>
            <pc:sldMk cId="629525524" sldId="265"/>
            <ac:spMk id="9" creationId="{E099AC7C-77BE-4C39-91B8-B3947167B083}"/>
          </ac:spMkLst>
        </pc:spChg>
      </pc:sldChg>
      <pc:sldChg chg="addSp delSp modSp add modTransition delAnim modAnim">
        <pc:chgData name="Aditya Modi" userId="c340255f1bc39208" providerId="LiveId" clId="{3C012FBC-1497-4CC8-9960-60705E07FDF8}" dt="2019-11-25T01:53:05.011" v="5440"/>
        <pc:sldMkLst>
          <pc:docMk/>
          <pc:sldMk cId="190472245" sldId="266"/>
        </pc:sldMkLst>
        <pc:spChg chg="add mod ord">
          <ac:chgData name="Aditya Modi" userId="c340255f1bc39208" providerId="LiveId" clId="{3C012FBC-1497-4CC8-9960-60705E07FDF8}" dt="2019-11-24T21:32:24.998" v="1688" actId="166"/>
          <ac:spMkLst>
            <pc:docMk/>
            <pc:sldMk cId="190472245" sldId="266"/>
            <ac:spMk id="2" creationId="{C8CB69A0-804A-4DA2-9A33-7116ACEE0C5B}"/>
          </ac:spMkLst>
        </pc:spChg>
        <pc:spChg chg="add del mod ord">
          <ac:chgData name="Aditya Modi" userId="c340255f1bc39208" providerId="LiveId" clId="{3C012FBC-1497-4CC8-9960-60705E07FDF8}" dt="2019-11-24T21:30:56.908" v="1674" actId="478"/>
          <ac:spMkLst>
            <pc:docMk/>
            <pc:sldMk cId="190472245" sldId="266"/>
            <ac:spMk id="3" creationId="{31792511-9DFD-4965-837E-EB8BEE90003E}"/>
          </ac:spMkLst>
        </pc:spChg>
        <pc:spChg chg="mod">
          <ac:chgData name="Aditya Modi" userId="c340255f1bc39208" providerId="LiveId" clId="{3C012FBC-1497-4CC8-9960-60705E07FDF8}" dt="2019-11-24T20:48:32.693" v="1448"/>
          <ac:spMkLst>
            <pc:docMk/>
            <pc:sldMk cId="190472245" sldId="266"/>
            <ac:spMk id="5" creationId="{AF34D22A-AEFC-4360-AEB5-E500D475C632}"/>
          </ac:spMkLst>
        </pc:spChg>
        <pc:spChg chg="add del mod">
          <ac:chgData name="Aditya Modi" userId="c340255f1bc39208" providerId="LiveId" clId="{3C012FBC-1497-4CC8-9960-60705E07FDF8}" dt="2019-11-24T21:07:43.708" v="1623"/>
          <ac:spMkLst>
            <pc:docMk/>
            <pc:sldMk cId="190472245" sldId="266"/>
            <ac:spMk id="6" creationId="{08A51D55-1EAC-4FB1-B92B-DF485333541E}"/>
          </ac:spMkLst>
        </pc:spChg>
        <pc:spChg chg="del mod">
          <ac:chgData name="Aditya Modi" userId="c340255f1bc39208" providerId="LiveId" clId="{3C012FBC-1497-4CC8-9960-60705E07FDF8}" dt="2019-11-24T20:39:35.372" v="971" actId="478"/>
          <ac:spMkLst>
            <pc:docMk/>
            <pc:sldMk cId="190472245" sldId="266"/>
            <ac:spMk id="9" creationId="{E099AC7C-77BE-4C39-91B8-B3947167B083}"/>
          </ac:spMkLst>
        </pc:spChg>
        <pc:spChg chg="add del mod">
          <ac:chgData name="Aditya Modi" userId="c340255f1bc39208" providerId="LiveId" clId="{3C012FBC-1497-4CC8-9960-60705E07FDF8}" dt="2019-11-24T21:07:43.708" v="1623"/>
          <ac:spMkLst>
            <pc:docMk/>
            <pc:sldMk cId="190472245" sldId="266"/>
            <ac:spMk id="10" creationId="{574FA743-2257-4950-9B0E-4B374CAD0EFA}"/>
          </ac:spMkLst>
        </pc:spChg>
        <pc:spChg chg="add del mod">
          <ac:chgData name="Aditya Modi" userId="c340255f1bc39208" providerId="LiveId" clId="{3C012FBC-1497-4CC8-9960-60705E07FDF8}" dt="2019-11-24T21:07:43.708" v="1623"/>
          <ac:spMkLst>
            <pc:docMk/>
            <pc:sldMk cId="190472245" sldId="266"/>
            <ac:spMk id="15" creationId="{7CAC933C-021C-4DBD-B878-26157884E046}"/>
          </ac:spMkLst>
        </pc:spChg>
        <pc:spChg chg="add del mod">
          <ac:chgData name="Aditya Modi" userId="c340255f1bc39208" providerId="LiveId" clId="{3C012FBC-1497-4CC8-9960-60705E07FDF8}" dt="2019-11-24T21:07:43.708" v="1623"/>
          <ac:spMkLst>
            <pc:docMk/>
            <pc:sldMk cId="190472245" sldId="266"/>
            <ac:spMk id="19" creationId="{3813C069-3CF1-499C-8B1F-E81D6C23167C}"/>
          </ac:spMkLst>
        </pc:spChg>
        <pc:spChg chg="add del mod">
          <ac:chgData name="Aditya Modi" userId="c340255f1bc39208" providerId="LiveId" clId="{3C012FBC-1497-4CC8-9960-60705E07FDF8}" dt="2019-11-24T21:07:43.708" v="1623"/>
          <ac:spMkLst>
            <pc:docMk/>
            <pc:sldMk cId="190472245" sldId="266"/>
            <ac:spMk id="22" creationId="{93E59A9B-D11E-48B7-A4C1-C520D7596CC9}"/>
          </ac:spMkLst>
        </pc:spChg>
        <pc:spChg chg="add del mod">
          <ac:chgData name="Aditya Modi" userId="c340255f1bc39208" providerId="LiveId" clId="{3C012FBC-1497-4CC8-9960-60705E07FDF8}" dt="2019-11-24T21:07:43.708" v="1623"/>
          <ac:spMkLst>
            <pc:docMk/>
            <pc:sldMk cId="190472245" sldId="266"/>
            <ac:spMk id="24" creationId="{C8D65131-E036-4B1D-9FEB-FDBA421226BE}"/>
          </ac:spMkLst>
        </pc:spChg>
        <pc:spChg chg="add del mod">
          <ac:chgData name="Aditya Modi" userId="c340255f1bc39208" providerId="LiveId" clId="{3C012FBC-1497-4CC8-9960-60705E07FDF8}" dt="2019-11-24T21:07:43.708" v="1623"/>
          <ac:spMkLst>
            <pc:docMk/>
            <pc:sldMk cId="190472245" sldId="266"/>
            <ac:spMk id="26" creationId="{4DD1F457-B7D6-4ADD-9F43-5DD8CC62D9B7}"/>
          </ac:spMkLst>
        </pc:spChg>
        <pc:spChg chg="add mod">
          <ac:chgData name="Aditya Modi" userId="c340255f1bc39208" providerId="LiveId" clId="{3C012FBC-1497-4CC8-9960-60705E07FDF8}" dt="2019-11-24T20:57:17.672" v="1576" actId="571"/>
          <ac:spMkLst>
            <pc:docMk/>
            <pc:sldMk cId="190472245" sldId="266"/>
            <ac:spMk id="30" creationId="{D0BBF681-10FA-4DEC-9589-BE0A7F97AF96}"/>
          </ac:spMkLst>
        </pc:spChg>
        <pc:spChg chg="add mod">
          <ac:chgData name="Aditya Modi" userId="c340255f1bc39208" providerId="LiveId" clId="{3C012FBC-1497-4CC8-9960-60705E07FDF8}" dt="2019-11-24T20:57:17.672" v="1576" actId="571"/>
          <ac:spMkLst>
            <pc:docMk/>
            <pc:sldMk cId="190472245" sldId="266"/>
            <ac:spMk id="31" creationId="{B65021F8-1E1E-4DA6-89AE-B192D6BF78F2}"/>
          </ac:spMkLst>
        </pc:spChg>
        <pc:spChg chg="add">
          <ac:chgData name="Aditya Modi" userId="c340255f1bc39208" providerId="LiveId" clId="{3C012FBC-1497-4CC8-9960-60705E07FDF8}" dt="2019-11-24T21:07:50.319" v="1625"/>
          <ac:spMkLst>
            <pc:docMk/>
            <pc:sldMk cId="190472245" sldId="266"/>
            <ac:spMk id="32" creationId="{190E5205-E329-4093-9585-4B1336E9EC69}"/>
          </ac:spMkLst>
        </pc:spChg>
        <pc:spChg chg="add del">
          <ac:chgData name="Aditya Modi" userId="c340255f1bc39208" providerId="LiveId" clId="{3C012FBC-1497-4CC8-9960-60705E07FDF8}" dt="2019-11-24T21:09:11.723" v="1657"/>
          <ac:spMkLst>
            <pc:docMk/>
            <pc:sldMk cId="190472245" sldId="266"/>
            <ac:spMk id="34" creationId="{E8ADCF4E-F57F-458D-A3E7-F1B4765FBF6F}"/>
          </ac:spMkLst>
        </pc:spChg>
        <pc:spChg chg="add del">
          <ac:chgData name="Aditya Modi" userId="c340255f1bc39208" providerId="LiveId" clId="{3C012FBC-1497-4CC8-9960-60705E07FDF8}" dt="2019-11-24T21:09:11.723" v="1657"/>
          <ac:spMkLst>
            <pc:docMk/>
            <pc:sldMk cId="190472245" sldId="266"/>
            <ac:spMk id="36" creationId="{DA11586F-FA2A-4AEE-A798-F2CFE71204DB}"/>
          </ac:spMkLst>
        </pc:spChg>
        <pc:spChg chg="add del">
          <ac:chgData name="Aditya Modi" userId="c340255f1bc39208" providerId="LiveId" clId="{3C012FBC-1497-4CC8-9960-60705E07FDF8}" dt="2019-11-24T21:09:11.723" v="1657"/>
          <ac:spMkLst>
            <pc:docMk/>
            <pc:sldMk cId="190472245" sldId="266"/>
            <ac:spMk id="37" creationId="{BE78C600-4D57-4292-B34C-759D270CEA22}"/>
          </ac:spMkLst>
        </pc:spChg>
        <pc:spChg chg="add del">
          <ac:chgData name="Aditya Modi" userId="c340255f1bc39208" providerId="LiveId" clId="{3C012FBC-1497-4CC8-9960-60705E07FDF8}" dt="2019-11-24T21:09:11.723" v="1657"/>
          <ac:spMkLst>
            <pc:docMk/>
            <pc:sldMk cId="190472245" sldId="266"/>
            <ac:spMk id="39" creationId="{06D14BF9-2EB3-4EC1-9260-AAAEB479E0B7}"/>
          </ac:spMkLst>
        </pc:spChg>
        <pc:spChg chg="add del mod">
          <ac:chgData name="Aditya Modi" userId="c340255f1bc39208" providerId="LiveId" clId="{3C012FBC-1497-4CC8-9960-60705E07FDF8}" dt="2019-11-24T21:09:11.723" v="1657"/>
          <ac:spMkLst>
            <pc:docMk/>
            <pc:sldMk cId="190472245" sldId="266"/>
            <ac:spMk id="40" creationId="{84FE0198-DE6C-4C2E-88D2-31CC57C25B5C}"/>
          </ac:spMkLst>
        </pc:spChg>
        <pc:spChg chg="add del">
          <ac:chgData name="Aditya Modi" userId="c340255f1bc39208" providerId="LiveId" clId="{3C012FBC-1497-4CC8-9960-60705E07FDF8}" dt="2019-11-24T21:09:11.723" v="1657"/>
          <ac:spMkLst>
            <pc:docMk/>
            <pc:sldMk cId="190472245" sldId="266"/>
            <ac:spMk id="42" creationId="{1ABF2C97-2F72-40C8-8C7D-C4548EA0F24C}"/>
          </ac:spMkLst>
        </pc:spChg>
        <pc:spChg chg="add mod">
          <ac:chgData name="Aditya Modi" userId="c340255f1bc39208" providerId="LiveId" clId="{3C012FBC-1497-4CC8-9960-60705E07FDF8}" dt="2019-11-24T21:10:09.659" v="1665" actId="1076"/>
          <ac:spMkLst>
            <pc:docMk/>
            <pc:sldMk cId="190472245" sldId="266"/>
            <ac:spMk id="43" creationId="{7D8A9481-CC6D-465A-BD09-BDD646A56EFC}"/>
          </ac:spMkLst>
        </pc:spChg>
        <pc:spChg chg="add mod ord">
          <ac:chgData name="Aditya Modi" userId="c340255f1bc39208" providerId="LiveId" clId="{3C012FBC-1497-4CC8-9960-60705E07FDF8}" dt="2019-11-24T21:29:06.921" v="1666" actId="167"/>
          <ac:spMkLst>
            <pc:docMk/>
            <pc:sldMk cId="190472245" sldId="266"/>
            <ac:spMk id="54" creationId="{673D9458-B2A0-4F88-84D2-8E097B70D797}"/>
          </ac:spMkLst>
        </pc:spChg>
        <pc:spChg chg="add">
          <ac:chgData name="Aditya Modi" userId="c340255f1bc39208" providerId="LiveId" clId="{3C012FBC-1497-4CC8-9960-60705E07FDF8}" dt="2019-11-24T21:10:00.860" v="1664"/>
          <ac:spMkLst>
            <pc:docMk/>
            <pc:sldMk cId="190472245" sldId="266"/>
            <ac:spMk id="56" creationId="{D6D6C23E-7D1A-4A56-B0E4-44FDE272E268}"/>
          </ac:spMkLst>
        </pc:spChg>
        <pc:spChg chg="add ord">
          <ac:chgData name="Aditya Modi" userId="c340255f1bc39208" providerId="LiveId" clId="{3C012FBC-1497-4CC8-9960-60705E07FDF8}" dt="2019-11-24T21:32:24.998" v="1688" actId="166"/>
          <ac:spMkLst>
            <pc:docMk/>
            <pc:sldMk cId="190472245" sldId="266"/>
            <ac:spMk id="58" creationId="{46D8E6AF-9179-4E1C-A4F9-0534134CE150}"/>
          </ac:spMkLst>
        </pc:spChg>
        <pc:spChg chg="add">
          <ac:chgData name="Aditya Modi" userId="c340255f1bc39208" providerId="LiveId" clId="{3C012FBC-1497-4CC8-9960-60705E07FDF8}" dt="2019-11-24T21:10:00.860" v="1664"/>
          <ac:spMkLst>
            <pc:docMk/>
            <pc:sldMk cId="190472245" sldId="266"/>
            <ac:spMk id="59" creationId="{21D37726-B423-4D03-9D64-CFF0127455D1}"/>
          </ac:spMkLst>
        </pc:spChg>
        <pc:spChg chg="add ord">
          <ac:chgData name="Aditya Modi" userId="c340255f1bc39208" providerId="LiveId" clId="{3C012FBC-1497-4CC8-9960-60705E07FDF8}" dt="2019-11-24T21:32:24.998" v="1688" actId="166"/>
          <ac:spMkLst>
            <pc:docMk/>
            <pc:sldMk cId="190472245" sldId="266"/>
            <ac:spMk id="61" creationId="{2BB68BD3-A1F6-4B12-A042-FA900200ACE8}"/>
          </ac:spMkLst>
        </pc:spChg>
        <pc:spChg chg="add">
          <ac:chgData name="Aditya Modi" userId="c340255f1bc39208" providerId="LiveId" clId="{3C012FBC-1497-4CC8-9960-60705E07FDF8}" dt="2019-11-24T21:10:00.860" v="1664"/>
          <ac:spMkLst>
            <pc:docMk/>
            <pc:sldMk cId="190472245" sldId="266"/>
            <ac:spMk id="62" creationId="{F4D61EE7-8649-4F00-844F-9789D8BFD466}"/>
          </ac:spMkLst>
        </pc:spChg>
        <pc:spChg chg="add ord">
          <ac:chgData name="Aditya Modi" userId="c340255f1bc39208" providerId="LiveId" clId="{3C012FBC-1497-4CC8-9960-60705E07FDF8}" dt="2019-11-24T21:32:24.998" v="1688" actId="166"/>
          <ac:spMkLst>
            <pc:docMk/>
            <pc:sldMk cId="190472245" sldId="266"/>
            <ac:spMk id="64" creationId="{3A582464-7A83-4A41-A5FC-4A05A5F6B37D}"/>
          </ac:spMkLst>
        </pc:spChg>
        <pc:cxnChg chg="add del mod">
          <ac:chgData name="Aditya Modi" userId="c340255f1bc39208" providerId="LiveId" clId="{3C012FBC-1497-4CC8-9960-60705E07FDF8}" dt="2019-11-24T21:07:43.708" v="1623"/>
          <ac:cxnSpMkLst>
            <pc:docMk/>
            <pc:sldMk cId="190472245" sldId="266"/>
            <ac:cxnSpMk id="7" creationId="{86CF3A27-6C93-4101-838C-F796A6B9A945}"/>
          </ac:cxnSpMkLst>
        </pc:cxnChg>
        <pc:cxnChg chg="add del mod">
          <ac:chgData name="Aditya Modi" userId="c340255f1bc39208" providerId="LiveId" clId="{3C012FBC-1497-4CC8-9960-60705E07FDF8}" dt="2019-11-24T21:07:43.708" v="1623"/>
          <ac:cxnSpMkLst>
            <pc:docMk/>
            <pc:sldMk cId="190472245" sldId="266"/>
            <ac:cxnSpMk id="11" creationId="{40626C37-4315-4AFA-AE7A-D10757CE5E76}"/>
          </ac:cxnSpMkLst>
        </pc:cxnChg>
        <pc:cxnChg chg="add del mod">
          <ac:chgData name="Aditya Modi" userId="c340255f1bc39208" providerId="LiveId" clId="{3C012FBC-1497-4CC8-9960-60705E07FDF8}" dt="2019-11-24T21:07:43.708" v="1623"/>
          <ac:cxnSpMkLst>
            <pc:docMk/>
            <pc:sldMk cId="190472245" sldId="266"/>
            <ac:cxnSpMk id="20" creationId="{E909728D-7B4D-4032-9C10-FB0A9CC5CB2A}"/>
          </ac:cxnSpMkLst>
        </pc:cxnChg>
        <pc:cxnChg chg="add del mod">
          <ac:chgData name="Aditya Modi" userId="c340255f1bc39208" providerId="LiveId" clId="{3C012FBC-1497-4CC8-9960-60705E07FDF8}" dt="2019-11-24T21:07:43.708" v="1623"/>
          <ac:cxnSpMkLst>
            <pc:docMk/>
            <pc:sldMk cId="190472245" sldId="266"/>
            <ac:cxnSpMk id="25" creationId="{A4501477-63F9-4A57-9C1F-CE73F1CF7A9E}"/>
          </ac:cxnSpMkLst>
        </pc:cxnChg>
        <pc:cxnChg chg="add">
          <ac:chgData name="Aditya Modi" userId="c340255f1bc39208" providerId="LiveId" clId="{3C012FBC-1497-4CC8-9960-60705E07FDF8}" dt="2019-11-24T21:07:50.319" v="1625"/>
          <ac:cxnSpMkLst>
            <pc:docMk/>
            <pc:sldMk cId="190472245" sldId="266"/>
            <ac:cxnSpMk id="33" creationId="{784EEED4-7018-46E6-901A-2981935D10D5}"/>
          </ac:cxnSpMkLst>
        </pc:cxnChg>
        <pc:cxnChg chg="add del">
          <ac:chgData name="Aditya Modi" userId="c340255f1bc39208" providerId="LiveId" clId="{3C012FBC-1497-4CC8-9960-60705E07FDF8}" dt="2019-11-24T21:09:11.723" v="1657"/>
          <ac:cxnSpMkLst>
            <pc:docMk/>
            <pc:sldMk cId="190472245" sldId="266"/>
            <ac:cxnSpMk id="35" creationId="{18E38AB3-8396-4106-8F36-62914FAB0EFE}"/>
          </ac:cxnSpMkLst>
        </pc:cxnChg>
        <pc:cxnChg chg="add del">
          <ac:chgData name="Aditya Modi" userId="c340255f1bc39208" providerId="LiveId" clId="{3C012FBC-1497-4CC8-9960-60705E07FDF8}" dt="2019-11-24T21:09:11.723" v="1657"/>
          <ac:cxnSpMkLst>
            <pc:docMk/>
            <pc:sldMk cId="190472245" sldId="266"/>
            <ac:cxnSpMk id="38" creationId="{427979E6-0B67-45BF-9728-62FE39B5D4ED}"/>
          </ac:cxnSpMkLst>
        </pc:cxnChg>
        <pc:cxnChg chg="add del">
          <ac:chgData name="Aditya Modi" userId="c340255f1bc39208" providerId="LiveId" clId="{3C012FBC-1497-4CC8-9960-60705E07FDF8}" dt="2019-11-24T21:09:11.723" v="1657"/>
          <ac:cxnSpMkLst>
            <pc:docMk/>
            <pc:sldMk cId="190472245" sldId="266"/>
            <ac:cxnSpMk id="41" creationId="{C7173469-F622-4300-9EB7-97F78198B36A}"/>
          </ac:cxnSpMkLst>
        </pc:cxnChg>
        <pc:cxnChg chg="add mod">
          <ac:chgData name="Aditya Modi" userId="c340255f1bc39208" providerId="LiveId" clId="{3C012FBC-1497-4CC8-9960-60705E07FDF8}" dt="2019-11-24T21:10:09.659" v="1665" actId="1076"/>
          <ac:cxnSpMkLst>
            <pc:docMk/>
            <pc:sldMk cId="190472245" sldId="266"/>
            <ac:cxnSpMk id="44" creationId="{18899CDC-7C32-4125-B966-F5DBCF7C3C93}"/>
          </ac:cxnSpMkLst>
        </pc:cxnChg>
        <pc:cxnChg chg="add">
          <ac:chgData name="Aditya Modi" userId="c340255f1bc39208" providerId="LiveId" clId="{3C012FBC-1497-4CC8-9960-60705E07FDF8}" dt="2019-11-24T21:10:00.860" v="1664"/>
          <ac:cxnSpMkLst>
            <pc:docMk/>
            <pc:sldMk cId="190472245" sldId="266"/>
            <ac:cxnSpMk id="57" creationId="{CCB75B8A-AB82-42EC-8D4B-3C68043F39CE}"/>
          </ac:cxnSpMkLst>
        </pc:cxnChg>
        <pc:cxnChg chg="add">
          <ac:chgData name="Aditya Modi" userId="c340255f1bc39208" providerId="LiveId" clId="{3C012FBC-1497-4CC8-9960-60705E07FDF8}" dt="2019-11-24T21:10:00.860" v="1664"/>
          <ac:cxnSpMkLst>
            <pc:docMk/>
            <pc:sldMk cId="190472245" sldId="266"/>
            <ac:cxnSpMk id="60" creationId="{8FC1EF5C-6DAE-41B2-87E0-5E114B9AE59E}"/>
          </ac:cxnSpMkLst>
        </pc:cxnChg>
        <pc:cxnChg chg="add">
          <ac:chgData name="Aditya Modi" userId="c340255f1bc39208" providerId="LiveId" clId="{3C012FBC-1497-4CC8-9960-60705E07FDF8}" dt="2019-11-24T21:10:00.860" v="1664"/>
          <ac:cxnSpMkLst>
            <pc:docMk/>
            <pc:sldMk cId="190472245" sldId="266"/>
            <ac:cxnSpMk id="63" creationId="{127C5B01-1BD9-4AF9-A898-AF50B87BE9D6}"/>
          </ac:cxnSpMkLst>
        </pc:cxnChg>
        <pc:cxnChg chg="add mod">
          <ac:chgData name="Aditya Modi" userId="c340255f1bc39208" providerId="LiveId" clId="{3C012FBC-1497-4CC8-9960-60705E07FDF8}" dt="2019-11-24T21:36:29.577" v="1718" actId="14100"/>
          <ac:cxnSpMkLst>
            <pc:docMk/>
            <pc:sldMk cId="190472245" sldId="266"/>
            <ac:cxnSpMk id="66" creationId="{97D60133-29D9-42A4-B164-206F1AC02F4E}"/>
          </ac:cxnSpMkLst>
        </pc:cxnChg>
        <pc:cxnChg chg="add mod">
          <ac:chgData name="Aditya Modi" userId="c340255f1bc39208" providerId="LiveId" clId="{3C012FBC-1497-4CC8-9960-60705E07FDF8}" dt="2019-11-24T21:36:24.544" v="1716" actId="14100"/>
          <ac:cxnSpMkLst>
            <pc:docMk/>
            <pc:sldMk cId="190472245" sldId="266"/>
            <ac:cxnSpMk id="67" creationId="{4F0C1945-EE72-4B01-B9D8-BCDC66C5F6E0}"/>
          </ac:cxnSpMkLst>
        </pc:cxnChg>
        <pc:cxnChg chg="add mod">
          <ac:chgData name="Aditya Modi" userId="c340255f1bc39208" providerId="LiveId" clId="{3C012FBC-1497-4CC8-9960-60705E07FDF8}" dt="2019-11-24T21:36:52.806" v="1721" actId="208"/>
          <ac:cxnSpMkLst>
            <pc:docMk/>
            <pc:sldMk cId="190472245" sldId="266"/>
            <ac:cxnSpMk id="68" creationId="{1C9C82BB-CBC4-42AA-8CA8-BE9E4ABB408E}"/>
          </ac:cxnSpMkLst>
        </pc:cxnChg>
      </pc:sldChg>
      <pc:sldChg chg="addSp delSp modSp add modTransition addAnim delAnim modAnim">
        <pc:chgData name="Aditya Modi" userId="c340255f1bc39208" providerId="LiveId" clId="{3C012FBC-1497-4CC8-9960-60705E07FDF8}" dt="2019-11-25T01:53:05.011" v="5440"/>
        <pc:sldMkLst>
          <pc:docMk/>
          <pc:sldMk cId="1103218480" sldId="267"/>
        </pc:sldMkLst>
        <pc:spChg chg="del">
          <ac:chgData name="Aditya Modi" userId="c340255f1bc39208" providerId="LiveId" clId="{3C012FBC-1497-4CC8-9960-60705E07FDF8}" dt="2019-11-24T21:38:40.750" v="1737" actId="478"/>
          <ac:spMkLst>
            <pc:docMk/>
            <pc:sldMk cId="1103218480" sldId="267"/>
            <ac:spMk id="2" creationId="{C8CB69A0-804A-4DA2-9A33-7116ACEE0C5B}"/>
          </ac:spMkLst>
        </pc:spChg>
        <pc:spChg chg="mod">
          <ac:chgData name="Aditya Modi" userId="c340255f1bc39208" providerId="LiveId" clId="{3C012FBC-1497-4CC8-9960-60705E07FDF8}" dt="2019-11-24T21:38:32.741" v="1736" actId="20577"/>
          <ac:spMkLst>
            <pc:docMk/>
            <pc:sldMk cId="1103218480" sldId="267"/>
            <ac:spMk id="5" creationId="{AF34D22A-AEFC-4360-AEB5-E500D475C632}"/>
          </ac:spMkLst>
        </pc:spChg>
        <pc:spChg chg="add mod">
          <ac:chgData name="Aditya Modi" userId="c340255f1bc39208" providerId="LiveId" clId="{3C012FBC-1497-4CC8-9960-60705E07FDF8}" dt="2019-11-24T21:41:21.443" v="2055" actId="20577"/>
          <ac:spMkLst>
            <pc:docMk/>
            <pc:sldMk cId="1103218480" sldId="267"/>
            <ac:spMk id="25" creationId="{42C75548-0D40-45F1-939D-9E1B2752185B}"/>
          </ac:spMkLst>
        </pc:spChg>
        <pc:spChg chg="del">
          <ac:chgData name="Aditya Modi" userId="c340255f1bc39208" providerId="LiveId" clId="{3C012FBC-1497-4CC8-9960-60705E07FDF8}" dt="2019-11-24T21:38:40.750" v="1737" actId="478"/>
          <ac:spMkLst>
            <pc:docMk/>
            <pc:sldMk cId="1103218480" sldId="267"/>
            <ac:spMk id="32" creationId="{190E5205-E329-4093-9585-4B1336E9EC69}"/>
          </ac:spMkLst>
        </pc:spChg>
        <pc:spChg chg="add del">
          <ac:chgData name="Aditya Modi" userId="c340255f1bc39208" providerId="LiveId" clId="{3C012FBC-1497-4CC8-9960-60705E07FDF8}" dt="2019-11-24T21:33:26.863" v="1692" actId="478"/>
          <ac:spMkLst>
            <pc:docMk/>
            <pc:sldMk cId="1103218480" sldId="267"/>
            <ac:spMk id="43" creationId="{7D8A9481-CC6D-465A-BD09-BDD646A56EFC}"/>
          </ac:spMkLst>
        </pc:spChg>
        <pc:spChg chg="del">
          <ac:chgData name="Aditya Modi" userId="c340255f1bc39208" providerId="LiveId" clId="{3C012FBC-1497-4CC8-9960-60705E07FDF8}" dt="2019-11-24T21:38:40.750" v="1737" actId="478"/>
          <ac:spMkLst>
            <pc:docMk/>
            <pc:sldMk cId="1103218480" sldId="267"/>
            <ac:spMk id="54" creationId="{673D9458-B2A0-4F88-84D2-8E097B70D797}"/>
          </ac:spMkLst>
        </pc:spChg>
        <pc:spChg chg="add del">
          <ac:chgData name="Aditya Modi" userId="c340255f1bc39208" providerId="LiveId" clId="{3C012FBC-1497-4CC8-9960-60705E07FDF8}" dt="2019-11-24T21:33:26.863" v="1692" actId="478"/>
          <ac:spMkLst>
            <pc:docMk/>
            <pc:sldMk cId="1103218480" sldId="267"/>
            <ac:spMk id="56" creationId="{D6D6C23E-7D1A-4A56-B0E4-44FDE272E268}"/>
          </ac:spMkLst>
        </pc:spChg>
        <pc:spChg chg="del ord">
          <ac:chgData name="Aditya Modi" userId="c340255f1bc39208" providerId="LiveId" clId="{3C012FBC-1497-4CC8-9960-60705E07FDF8}" dt="2019-11-24T21:38:40.750" v="1737" actId="478"/>
          <ac:spMkLst>
            <pc:docMk/>
            <pc:sldMk cId="1103218480" sldId="267"/>
            <ac:spMk id="58" creationId="{46D8E6AF-9179-4E1C-A4F9-0534134CE150}"/>
          </ac:spMkLst>
        </pc:spChg>
        <pc:spChg chg="add del">
          <ac:chgData name="Aditya Modi" userId="c340255f1bc39208" providerId="LiveId" clId="{3C012FBC-1497-4CC8-9960-60705E07FDF8}" dt="2019-11-24T21:33:26.863" v="1692" actId="478"/>
          <ac:spMkLst>
            <pc:docMk/>
            <pc:sldMk cId="1103218480" sldId="267"/>
            <ac:spMk id="59" creationId="{21D37726-B423-4D03-9D64-CFF0127455D1}"/>
          </ac:spMkLst>
        </pc:spChg>
        <pc:spChg chg="del ord">
          <ac:chgData name="Aditya Modi" userId="c340255f1bc39208" providerId="LiveId" clId="{3C012FBC-1497-4CC8-9960-60705E07FDF8}" dt="2019-11-24T21:38:40.750" v="1737" actId="478"/>
          <ac:spMkLst>
            <pc:docMk/>
            <pc:sldMk cId="1103218480" sldId="267"/>
            <ac:spMk id="61" creationId="{2BB68BD3-A1F6-4B12-A042-FA900200ACE8}"/>
          </ac:spMkLst>
        </pc:spChg>
        <pc:spChg chg="add del">
          <ac:chgData name="Aditya Modi" userId="c340255f1bc39208" providerId="LiveId" clId="{3C012FBC-1497-4CC8-9960-60705E07FDF8}" dt="2019-11-24T21:33:26.863" v="1692" actId="478"/>
          <ac:spMkLst>
            <pc:docMk/>
            <pc:sldMk cId="1103218480" sldId="267"/>
            <ac:spMk id="62" creationId="{F4D61EE7-8649-4F00-844F-9789D8BFD466}"/>
          </ac:spMkLst>
        </pc:spChg>
        <pc:spChg chg="add del ord">
          <ac:chgData name="Aditya Modi" userId="c340255f1bc39208" providerId="LiveId" clId="{3C012FBC-1497-4CC8-9960-60705E07FDF8}" dt="2019-11-24T21:38:40.750" v="1737" actId="478"/>
          <ac:spMkLst>
            <pc:docMk/>
            <pc:sldMk cId="1103218480" sldId="267"/>
            <ac:spMk id="64" creationId="{3A582464-7A83-4A41-A5FC-4A05A5F6B37D}"/>
          </ac:spMkLst>
        </pc:spChg>
        <pc:cxnChg chg="add del mod">
          <ac:chgData name="Aditya Modi" userId="c340255f1bc39208" providerId="LiveId" clId="{3C012FBC-1497-4CC8-9960-60705E07FDF8}" dt="2019-11-24T21:36:12.212" v="1711"/>
          <ac:cxnSpMkLst>
            <pc:docMk/>
            <pc:sldMk cId="1103218480" sldId="267"/>
            <ac:cxnSpMk id="4" creationId="{333FEAD8-0688-47CB-AF14-4BBEC4D880FD}"/>
          </ac:cxnSpMkLst>
        </pc:cxnChg>
        <pc:cxnChg chg="add del mod">
          <ac:chgData name="Aditya Modi" userId="c340255f1bc39208" providerId="LiveId" clId="{3C012FBC-1497-4CC8-9960-60705E07FDF8}" dt="2019-11-24T21:36:12.212" v="1711"/>
          <ac:cxnSpMkLst>
            <pc:docMk/>
            <pc:sldMk cId="1103218480" sldId="267"/>
            <ac:cxnSpMk id="7" creationId="{57C00F47-9127-4FFC-8F86-AB0929960EE6}"/>
          </ac:cxnSpMkLst>
        </pc:cxnChg>
        <pc:cxnChg chg="add del mod">
          <ac:chgData name="Aditya Modi" userId="c340255f1bc39208" providerId="LiveId" clId="{3C012FBC-1497-4CC8-9960-60705E07FDF8}" dt="2019-11-24T21:36:12.212" v="1711"/>
          <ac:cxnSpMkLst>
            <pc:docMk/>
            <pc:sldMk cId="1103218480" sldId="267"/>
            <ac:cxnSpMk id="22" creationId="{38FC9749-3596-4F72-BBA8-BD638303DA9F}"/>
          </ac:cxnSpMkLst>
        </pc:cxnChg>
        <pc:cxnChg chg="del mod">
          <ac:chgData name="Aditya Modi" userId="c340255f1bc39208" providerId="LiveId" clId="{3C012FBC-1497-4CC8-9960-60705E07FDF8}" dt="2019-11-24T21:38:41.891" v="1738" actId="478"/>
          <ac:cxnSpMkLst>
            <pc:docMk/>
            <pc:sldMk cId="1103218480" sldId="267"/>
            <ac:cxnSpMk id="33" creationId="{784EEED4-7018-46E6-901A-2981935D10D5}"/>
          </ac:cxnSpMkLst>
        </pc:cxnChg>
        <pc:cxnChg chg="add del mod">
          <ac:chgData name="Aditya Modi" userId="c340255f1bc39208" providerId="LiveId" clId="{3C012FBC-1497-4CC8-9960-60705E07FDF8}" dt="2019-11-24T21:33:26.863" v="1692" actId="478"/>
          <ac:cxnSpMkLst>
            <pc:docMk/>
            <pc:sldMk cId="1103218480" sldId="267"/>
            <ac:cxnSpMk id="44" creationId="{18899CDC-7C32-4125-B966-F5DBCF7C3C93}"/>
          </ac:cxnSpMkLst>
        </pc:cxnChg>
        <pc:cxnChg chg="add del mod">
          <ac:chgData name="Aditya Modi" userId="c340255f1bc39208" providerId="LiveId" clId="{3C012FBC-1497-4CC8-9960-60705E07FDF8}" dt="2019-11-24T21:33:26.863" v="1692" actId="478"/>
          <ac:cxnSpMkLst>
            <pc:docMk/>
            <pc:sldMk cId="1103218480" sldId="267"/>
            <ac:cxnSpMk id="57" creationId="{CCB75B8A-AB82-42EC-8D4B-3C68043F39CE}"/>
          </ac:cxnSpMkLst>
        </pc:cxnChg>
        <pc:cxnChg chg="add del mod">
          <ac:chgData name="Aditya Modi" userId="c340255f1bc39208" providerId="LiveId" clId="{3C012FBC-1497-4CC8-9960-60705E07FDF8}" dt="2019-11-24T21:33:26.863" v="1692" actId="478"/>
          <ac:cxnSpMkLst>
            <pc:docMk/>
            <pc:sldMk cId="1103218480" sldId="267"/>
            <ac:cxnSpMk id="60" creationId="{8FC1EF5C-6DAE-41B2-87E0-5E114B9AE59E}"/>
          </ac:cxnSpMkLst>
        </pc:cxnChg>
        <pc:cxnChg chg="add del mod">
          <ac:chgData name="Aditya Modi" userId="c340255f1bc39208" providerId="LiveId" clId="{3C012FBC-1497-4CC8-9960-60705E07FDF8}" dt="2019-11-24T21:33:26.863" v="1692" actId="478"/>
          <ac:cxnSpMkLst>
            <pc:docMk/>
            <pc:sldMk cId="1103218480" sldId="267"/>
            <ac:cxnSpMk id="63" creationId="{127C5B01-1BD9-4AF9-A898-AF50B87BE9D6}"/>
          </ac:cxnSpMkLst>
        </pc:cxnChg>
      </pc:sldChg>
      <pc:sldChg chg="addSp delSp modSp add modTransition modAnim">
        <pc:chgData name="Aditya Modi" userId="c340255f1bc39208" providerId="LiveId" clId="{3C012FBC-1497-4CC8-9960-60705E07FDF8}" dt="2019-11-25T01:53:05.011" v="5440"/>
        <pc:sldMkLst>
          <pc:docMk/>
          <pc:sldMk cId="3172513051" sldId="268"/>
        </pc:sldMkLst>
        <pc:spChg chg="add del mod">
          <ac:chgData name="Aditya Modi" userId="c340255f1bc39208" providerId="LiveId" clId="{3C012FBC-1497-4CC8-9960-60705E07FDF8}" dt="2019-11-24T22:02:36.688" v="2246" actId="931"/>
          <ac:spMkLst>
            <pc:docMk/>
            <pc:sldMk cId="3172513051" sldId="268"/>
            <ac:spMk id="2" creationId="{E3869845-8B34-4A12-A3DB-7E2A5D6FF400}"/>
          </ac:spMkLst>
        </pc:spChg>
        <pc:spChg chg="mod">
          <ac:chgData name="Aditya Modi" userId="c340255f1bc39208" providerId="LiveId" clId="{3C012FBC-1497-4CC8-9960-60705E07FDF8}" dt="2019-11-24T21:42:10.154" v="2087" actId="20577"/>
          <ac:spMkLst>
            <pc:docMk/>
            <pc:sldMk cId="3172513051" sldId="268"/>
            <ac:spMk id="5" creationId="{AF34D22A-AEFC-4360-AEB5-E500D475C632}"/>
          </ac:spMkLst>
        </pc:spChg>
        <pc:spChg chg="mod">
          <ac:chgData name="Aditya Modi" userId="c340255f1bc39208" providerId="LiveId" clId="{3C012FBC-1497-4CC8-9960-60705E07FDF8}" dt="2019-11-24T22:03:08.154" v="2257" actId="5793"/>
          <ac:spMkLst>
            <pc:docMk/>
            <pc:sldMk cId="3172513051" sldId="268"/>
            <ac:spMk id="25" creationId="{42C75548-0D40-45F1-939D-9E1B2752185B}"/>
          </ac:spMkLst>
        </pc:spChg>
        <pc:picChg chg="add mod">
          <ac:chgData name="Aditya Modi" userId="c340255f1bc39208" providerId="LiveId" clId="{3C012FBC-1497-4CC8-9960-60705E07FDF8}" dt="2019-11-24T22:06:37.535" v="2278" actId="208"/>
          <ac:picMkLst>
            <pc:docMk/>
            <pc:sldMk cId="3172513051" sldId="268"/>
            <ac:picMk id="4" creationId="{7401B6D7-5BEB-4BE7-8F89-3C65F989AE38}"/>
          </ac:picMkLst>
        </pc:picChg>
      </pc:sldChg>
      <pc:sldChg chg="modSp add modTransition modAnim">
        <pc:chgData name="Aditya Modi" userId="c340255f1bc39208" providerId="LiveId" clId="{3C012FBC-1497-4CC8-9960-60705E07FDF8}" dt="2019-11-25T01:53:05.011" v="5440"/>
        <pc:sldMkLst>
          <pc:docMk/>
          <pc:sldMk cId="1757057732" sldId="269"/>
        </pc:sldMkLst>
        <pc:spChg chg="mod">
          <ac:chgData name="Aditya Modi" userId="c340255f1bc39208" providerId="LiveId" clId="{3C012FBC-1497-4CC8-9960-60705E07FDF8}" dt="2019-11-24T22:05:20.764" v="2275" actId="2711"/>
          <ac:spMkLst>
            <pc:docMk/>
            <pc:sldMk cId="1757057732" sldId="269"/>
            <ac:spMk id="25" creationId="{42C75548-0D40-45F1-939D-9E1B2752185B}"/>
          </ac:spMkLst>
        </pc:spChg>
        <pc:picChg chg="mod">
          <ac:chgData name="Aditya Modi" userId="c340255f1bc39208" providerId="LiveId" clId="{3C012FBC-1497-4CC8-9960-60705E07FDF8}" dt="2019-11-24T22:04:19.086" v="2274" actId="208"/>
          <ac:picMkLst>
            <pc:docMk/>
            <pc:sldMk cId="1757057732" sldId="269"/>
            <ac:picMk id="4" creationId="{7401B6D7-5BEB-4BE7-8F89-3C65F989AE38}"/>
          </ac:picMkLst>
        </pc:picChg>
      </pc:sldChg>
      <pc:sldChg chg="modSp add modTransition modAnim">
        <pc:chgData name="Aditya Modi" userId="c340255f1bc39208" providerId="LiveId" clId="{3C012FBC-1497-4CC8-9960-60705E07FDF8}" dt="2019-11-25T01:53:05.011" v="5440"/>
        <pc:sldMkLst>
          <pc:docMk/>
          <pc:sldMk cId="30532684" sldId="270"/>
        </pc:sldMkLst>
        <pc:spChg chg="mod">
          <ac:chgData name="Aditya Modi" userId="c340255f1bc39208" providerId="LiveId" clId="{3C012FBC-1497-4CC8-9960-60705E07FDF8}" dt="2019-11-24T22:27:54.550" v="2562" actId="20577"/>
          <ac:spMkLst>
            <pc:docMk/>
            <pc:sldMk cId="30532684" sldId="270"/>
            <ac:spMk id="25" creationId="{42C75548-0D40-45F1-939D-9E1B2752185B}"/>
          </ac:spMkLst>
        </pc:spChg>
        <pc:picChg chg="mod">
          <ac:chgData name="Aditya Modi" userId="c340255f1bc39208" providerId="LiveId" clId="{3C012FBC-1497-4CC8-9960-60705E07FDF8}" dt="2019-11-24T22:24:16.965" v="2288" actId="14826"/>
          <ac:picMkLst>
            <pc:docMk/>
            <pc:sldMk cId="30532684" sldId="270"/>
            <ac:picMk id="4" creationId="{7401B6D7-5BEB-4BE7-8F89-3C65F989AE38}"/>
          </ac:picMkLst>
        </pc:picChg>
      </pc:sldChg>
      <pc:sldChg chg="addSp delSp modSp add modTransition delAnim modAnim">
        <pc:chgData name="Aditya Modi" userId="c340255f1bc39208" providerId="LiveId" clId="{3C012FBC-1497-4CC8-9960-60705E07FDF8}" dt="2019-11-25T01:53:05.011" v="5440"/>
        <pc:sldMkLst>
          <pc:docMk/>
          <pc:sldMk cId="980935086" sldId="271"/>
        </pc:sldMkLst>
        <pc:spChg chg="add del mod">
          <ac:chgData name="Aditya Modi" userId="c340255f1bc39208" providerId="LiveId" clId="{3C012FBC-1497-4CC8-9960-60705E07FDF8}" dt="2019-11-24T22:29:30.944" v="2609"/>
          <ac:spMkLst>
            <pc:docMk/>
            <pc:sldMk cId="980935086" sldId="271"/>
            <ac:spMk id="3" creationId="{38B8AFD8-BE1E-4DD2-8797-762F03B13E8F}"/>
          </ac:spMkLst>
        </pc:spChg>
        <pc:spChg chg="mod">
          <ac:chgData name="Aditya Modi" userId="c340255f1bc39208" providerId="LiveId" clId="{3C012FBC-1497-4CC8-9960-60705E07FDF8}" dt="2019-11-24T22:29:20.110" v="2607" actId="20577"/>
          <ac:spMkLst>
            <pc:docMk/>
            <pc:sldMk cId="980935086" sldId="271"/>
            <ac:spMk id="5" creationId="{AF34D22A-AEFC-4360-AEB5-E500D475C632}"/>
          </ac:spMkLst>
        </pc:spChg>
        <pc:spChg chg="mod">
          <ac:chgData name="Aditya Modi" userId="c340255f1bc39208" providerId="LiveId" clId="{3C012FBC-1497-4CC8-9960-60705E07FDF8}" dt="2019-11-24T22:34:34.822" v="3049" actId="20577"/>
          <ac:spMkLst>
            <pc:docMk/>
            <pc:sldMk cId="980935086" sldId="271"/>
            <ac:spMk id="25" creationId="{42C75548-0D40-45F1-939D-9E1B2752185B}"/>
          </ac:spMkLst>
        </pc:spChg>
        <pc:picChg chg="del">
          <ac:chgData name="Aditya Modi" userId="c340255f1bc39208" providerId="LiveId" clId="{3C012FBC-1497-4CC8-9960-60705E07FDF8}" dt="2019-11-24T22:29:24.459" v="2608" actId="478"/>
          <ac:picMkLst>
            <pc:docMk/>
            <pc:sldMk cId="980935086" sldId="271"/>
            <ac:picMk id="4" creationId="{7401B6D7-5BEB-4BE7-8F89-3C65F989AE38}"/>
          </ac:picMkLst>
        </pc:picChg>
      </pc:sldChg>
      <pc:sldChg chg="addSp delSp modSp add modTransition delAnim modAnim">
        <pc:chgData name="Aditya Modi" userId="c340255f1bc39208" providerId="LiveId" clId="{3C012FBC-1497-4CC8-9960-60705E07FDF8}" dt="2019-11-25T01:56:33.858" v="5443"/>
        <pc:sldMkLst>
          <pc:docMk/>
          <pc:sldMk cId="1432098486" sldId="272"/>
        </pc:sldMkLst>
        <pc:spChg chg="add">
          <ac:chgData name="Aditya Modi" userId="c340255f1bc39208" providerId="LiveId" clId="{3C012FBC-1497-4CC8-9960-60705E07FDF8}" dt="2019-11-24T22:35:02.430" v="3054"/>
          <ac:spMkLst>
            <pc:docMk/>
            <pc:sldMk cId="1432098486" sldId="272"/>
            <ac:spMk id="4" creationId="{2698419A-2037-434B-A99D-2D9173C8616C}"/>
          </ac:spMkLst>
        </pc:spChg>
        <pc:spChg chg="mod">
          <ac:chgData name="Aditya Modi" userId="c340255f1bc39208" providerId="LiveId" clId="{3C012FBC-1497-4CC8-9960-60705E07FDF8}" dt="2019-11-24T23:46:00.710" v="3938" actId="20577"/>
          <ac:spMkLst>
            <pc:docMk/>
            <pc:sldMk cId="1432098486" sldId="272"/>
            <ac:spMk id="5" creationId="{AF34D22A-AEFC-4360-AEB5-E500D475C632}"/>
          </ac:spMkLst>
        </pc:spChg>
        <pc:spChg chg="add">
          <ac:chgData name="Aditya Modi" userId="c340255f1bc39208" providerId="LiveId" clId="{3C012FBC-1497-4CC8-9960-60705E07FDF8}" dt="2019-11-24T22:35:02.430" v="3054"/>
          <ac:spMkLst>
            <pc:docMk/>
            <pc:sldMk cId="1432098486" sldId="272"/>
            <ac:spMk id="6" creationId="{5F24A0F5-50F6-4590-BE47-54637BDF3A3F}"/>
          </ac:spMkLst>
        </pc:spChg>
        <pc:spChg chg="add del">
          <ac:chgData name="Aditya Modi" userId="c340255f1bc39208" providerId="LiveId" clId="{3C012FBC-1497-4CC8-9960-60705E07FDF8}" dt="2019-11-24T22:35:19.774" v="3055" actId="478"/>
          <ac:spMkLst>
            <pc:docMk/>
            <pc:sldMk cId="1432098486" sldId="272"/>
            <ac:spMk id="8" creationId="{FDCE0EED-04B5-474B-A406-905D03BC129F}"/>
          </ac:spMkLst>
        </pc:spChg>
        <pc:spChg chg="add del">
          <ac:chgData name="Aditya Modi" userId="c340255f1bc39208" providerId="LiveId" clId="{3C012FBC-1497-4CC8-9960-60705E07FDF8}" dt="2019-11-24T22:35:19.774" v="3055" actId="478"/>
          <ac:spMkLst>
            <pc:docMk/>
            <pc:sldMk cId="1432098486" sldId="272"/>
            <ac:spMk id="10" creationId="{8F4153B5-8BEC-4BE6-A4C3-18B5282EEAD7}"/>
          </ac:spMkLst>
        </pc:spChg>
        <pc:spChg chg="add del">
          <ac:chgData name="Aditya Modi" userId="c340255f1bc39208" providerId="LiveId" clId="{3C012FBC-1497-4CC8-9960-60705E07FDF8}" dt="2019-11-24T22:35:19.774" v="3055" actId="478"/>
          <ac:spMkLst>
            <pc:docMk/>
            <pc:sldMk cId="1432098486" sldId="272"/>
            <ac:spMk id="12" creationId="{3C80FC16-2F87-404C-BE57-FF86720F1332}"/>
          </ac:spMkLst>
        </pc:spChg>
        <pc:spChg chg="add del">
          <ac:chgData name="Aditya Modi" userId="c340255f1bc39208" providerId="LiveId" clId="{3C012FBC-1497-4CC8-9960-60705E07FDF8}" dt="2019-11-24T22:35:19.774" v="3055" actId="478"/>
          <ac:spMkLst>
            <pc:docMk/>
            <pc:sldMk cId="1432098486" sldId="272"/>
            <ac:spMk id="14" creationId="{0AED8FEF-C2C2-4493-8039-DA62EBFCB4CB}"/>
          </ac:spMkLst>
        </pc:spChg>
        <pc:spChg chg="add mod ord">
          <ac:chgData name="Aditya Modi" userId="c340255f1bc39208" providerId="LiveId" clId="{3C012FBC-1497-4CC8-9960-60705E07FDF8}" dt="2019-11-24T23:16:55.655" v="3291" actId="1076"/>
          <ac:spMkLst>
            <pc:docMk/>
            <pc:sldMk cId="1432098486" sldId="272"/>
            <ac:spMk id="16" creationId="{D3BE131B-AC72-4028-92AD-32221119E330}"/>
          </ac:spMkLst>
        </pc:spChg>
        <pc:spChg chg="add mod ord">
          <ac:chgData name="Aditya Modi" userId="c340255f1bc39208" providerId="LiveId" clId="{3C012FBC-1497-4CC8-9960-60705E07FDF8}" dt="2019-11-24T22:51:32.912" v="3201" actId="166"/>
          <ac:spMkLst>
            <pc:docMk/>
            <pc:sldMk cId="1432098486" sldId="272"/>
            <ac:spMk id="17" creationId="{F298D705-DF92-47A7-B3DD-FE6F0A41B64C}"/>
          </ac:spMkLst>
        </pc:spChg>
        <pc:spChg chg="add del">
          <ac:chgData name="Aditya Modi" userId="c340255f1bc39208" providerId="LiveId" clId="{3C012FBC-1497-4CC8-9960-60705E07FDF8}" dt="2019-11-24T22:35:31.139" v="3057" actId="478"/>
          <ac:spMkLst>
            <pc:docMk/>
            <pc:sldMk cId="1432098486" sldId="272"/>
            <ac:spMk id="18" creationId="{52CD804F-AFED-4034-BCD8-1224F3647B8C}"/>
          </ac:spMkLst>
        </pc:spChg>
        <pc:spChg chg="add del">
          <ac:chgData name="Aditya Modi" userId="c340255f1bc39208" providerId="LiveId" clId="{3C012FBC-1497-4CC8-9960-60705E07FDF8}" dt="2019-11-24T22:36:53.781" v="3095" actId="478"/>
          <ac:spMkLst>
            <pc:docMk/>
            <pc:sldMk cId="1432098486" sldId="272"/>
            <ac:spMk id="19" creationId="{22AA0A66-8A77-4AB9-925A-6F81E5E018EC}"/>
          </ac:spMkLst>
        </pc:spChg>
        <pc:spChg chg="add mod ord">
          <ac:chgData name="Aditya Modi" userId="c340255f1bc39208" providerId="LiveId" clId="{3C012FBC-1497-4CC8-9960-60705E07FDF8}" dt="2019-11-24T22:51:32.912" v="3201" actId="166"/>
          <ac:spMkLst>
            <pc:docMk/>
            <pc:sldMk cId="1432098486" sldId="272"/>
            <ac:spMk id="23" creationId="{0BD8D3E9-29A7-4B1C-9C1C-A9BB32A50949}"/>
          </ac:spMkLst>
        </pc:spChg>
        <pc:spChg chg="add mod ord">
          <ac:chgData name="Aditya Modi" userId="c340255f1bc39208" providerId="LiveId" clId="{3C012FBC-1497-4CC8-9960-60705E07FDF8}" dt="2019-11-24T22:51:32.912" v="3201" actId="166"/>
          <ac:spMkLst>
            <pc:docMk/>
            <pc:sldMk cId="1432098486" sldId="272"/>
            <ac:spMk id="24" creationId="{81D0AEBE-4BE6-4C6B-BE5B-7AB76853232F}"/>
          </ac:spMkLst>
        </pc:spChg>
        <pc:spChg chg="del mod">
          <ac:chgData name="Aditya Modi" userId="c340255f1bc39208" providerId="LiveId" clId="{3C012FBC-1497-4CC8-9960-60705E07FDF8}" dt="2019-11-24T22:34:50.277" v="3053" actId="478"/>
          <ac:spMkLst>
            <pc:docMk/>
            <pc:sldMk cId="1432098486" sldId="272"/>
            <ac:spMk id="25" creationId="{42C75548-0D40-45F1-939D-9E1B2752185B}"/>
          </ac:spMkLst>
        </pc:spChg>
        <pc:spChg chg="add mod ord">
          <ac:chgData name="Aditya Modi" userId="c340255f1bc39208" providerId="LiveId" clId="{3C012FBC-1497-4CC8-9960-60705E07FDF8}" dt="2019-11-24T22:51:32.912" v="3201" actId="166"/>
          <ac:spMkLst>
            <pc:docMk/>
            <pc:sldMk cId="1432098486" sldId="272"/>
            <ac:spMk id="26" creationId="{16283BF3-2995-47E4-BD27-687BAD194791}"/>
          </ac:spMkLst>
        </pc:spChg>
        <pc:spChg chg="add mod ord">
          <ac:chgData name="Aditya Modi" userId="c340255f1bc39208" providerId="LiveId" clId="{3C012FBC-1497-4CC8-9960-60705E07FDF8}" dt="2019-11-24T23:18:28.183" v="3296" actId="1076"/>
          <ac:spMkLst>
            <pc:docMk/>
            <pc:sldMk cId="1432098486" sldId="272"/>
            <ac:spMk id="27" creationId="{80DBDE3D-95A4-4356-87A1-9C181E18E95E}"/>
          </ac:spMkLst>
        </pc:spChg>
        <pc:spChg chg="add mod ord">
          <ac:chgData name="Aditya Modi" userId="c340255f1bc39208" providerId="LiveId" clId="{3C012FBC-1497-4CC8-9960-60705E07FDF8}" dt="2019-11-24T22:51:32.912" v="3201" actId="166"/>
          <ac:spMkLst>
            <pc:docMk/>
            <pc:sldMk cId="1432098486" sldId="272"/>
            <ac:spMk id="28" creationId="{D4BDA54D-2E79-410E-849C-6940FB924FDF}"/>
          </ac:spMkLst>
        </pc:spChg>
        <pc:spChg chg="add mod ord">
          <ac:chgData name="Aditya Modi" userId="c340255f1bc39208" providerId="LiveId" clId="{3C012FBC-1497-4CC8-9960-60705E07FDF8}" dt="2019-11-24T22:51:32.912" v="3201" actId="166"/>
          <ac:spMkLst>
            <pc:docMk/>
            <pc:sldMk cId="1432098486" sldId="272"/>
            <ac:spMk id="29" creationId="{5544201D-B571-4936-9D03-3A85D02B6D0A}"/>
          </ac:spMkLst>
        </pc:spChg>
        <pc:spChg chg="add mod ord">
          <ac:chgData name="Aditya Modi" userId="c340255f1bc39208" providerId="LiveId" clId="{3C012FBC-1497-4CC8-9960-60705E07FDF8}" dt="2019-11-24T22:51:32.912" v="3201" actId="166"/>
          <ac:spMkLst>
            <pc:docMk/>
            <pc:sldMk cId="1432098486" sldId="272"/>
            <ac:spMk id="30" creationId="{9E9E9C75-02F9-430A-A2AA-9965950AF372}"/>
          </ac:spMkLst>
        </pc:spChg>
        <pc:spChg chg="add mod ord">
          <ac:chgData name="Aditya Modi" userId="c340255f1bc39208" providerId="LiveId" clId="{3C012FBC-1497-4CC8-9960-60705E07FDF8}" dt="2019-11-24T23:02:17.033" v="3232" actId="166"/>
          <ac:spMkLst>
            <pc:docMk/>
            <pc:sldMk cId="1432098486" sldId="272"/>
            <ac:spMk id="31" creationId="{890EEE55-0A82-4859-9AA8-29175FDCF841}"/>
          </ac:spMkLst>
        </pc:spChg>
        <pc:spChg chg="add mod ord">
          <ac:chgData name="Aditya Modi" userId="c340255f1bc39208" providerId="LiveId" clId="{3C012FBC-1497-4CC8-9960-60705E07FDF8}" dt="2019-11-24T22:51:32.912" v="3201" actId="166"/>
          <ac:spMkLst>
            <pc:docMk/>
            <pc:sldMk cId="1432098486" sldId="272"/>
            <ac:spMk id="32" creationId="{09812C31-02E9-45DD-B629-E722A280B957}"/>
          </ac:spMkLst>
        </pc:spChg>
        <pc:spChg chg="add mod ord">
          <ac:chgData name="Aditya Modi" userId="c340255f1bc39208" providerId="LiveId" clId="{3C012FBC-1497-4CC8-9960-60705E07FDF8}" dt="2019-11-24T22:51:32.912" v="3201" actId="166"/>
          <ac:spMkLst>
            <pc:docMk/>
            <pc:sldMk cId="1432098486" sldId="272"/>
            <ac:spMk id="33" creationId="{3EFC0FBA-7128-43A3-B463-380D1AA114BE}"/>
          </ac:spMkLst>
        </pc:spChg>
        <pc:spChg chg="add mod ord">
          <ac:chgData name="Aditya Modi" userId="c340255f1bc39208" providerId="LiveId" clId="{3C012FBC-1497-4CC8-9960-60705E07FDF8}" dt="2019-11-24T22:51:32.912" v="3201" actId="166"/>
          <ac:spMkLst>
            <pc:docMk/>
            <pc:sldMk cId="1432098486" sldId="272"/>
            <ac:spMk id="34" creationId="{06C94506-5EFD-4C0F-BF85-70E4D04D85E7}"/>
          </ac:spMkLst>
        </pc:spChg>
        <pc:spChg chg="add mod ord">
          <ac:chgData name="Aditya Modi" userId="c340255f1bc39208" providerId="LiveId" clId="{3C012FBC-1497-4CC8-9960-60705E07FDF8}" dt="2019-11-24T22:51:32.912" v="3201" actId="166"/>
          <ac:spMkLst>
            <pc:docMk/>
            <pc:sldMk cId="1432098486" sldId="272"/>
            <ac:spMk id="35" creationId="{8B07C3E2-8357-42EE-9F70-2847196A1849}"/>
          </ac:spMkLst>
        </pc:spChg>
        <pc:spChg chg="add mod ord">
          <ac:chgData name="Aditya Modi" userId="c340255f1bc39208" providerId="LiveId" clId="{3C012FBC-1497-4CC8-9960-60705E07FDF8}" dt="2019-11-24T22:51:32.912" v="3201" actId="166"/>
          <ac:spMkLst>
            <pc:docMk/>
            <pc:sldMk cId="1432098486" sldId="272"/>
            <ac:spMk id="36" creationId="{F055C3C2-08B3-489E-AF34-85FF06FA3B06}"/>
          </ac:spMkLst>
        </pc:spChg>
        <pc:spChg chg="add mod ord">
          <ac:chgData name="Aditya Modi" userId="c340255f1bc39208" providerId="LiveId" clId="{3C012FBC-1497-4CC8-9960-60705E07FDF8}" dt="2019-11-24T22:51:32.912" v="3201" actId="166"/>
          <ac:spMkLst>
            <pc:docMk/>
            <pc:sldMk cId="1432098486" sldId="272"/>
            <ac:spMk id="37" creationId="{130E9801-790B-4D04-9E7F-419C5D2C2AA2}"/>
          </ac:spMkLst>
        </pc:spChg>
        <pc:spChg chg="add mod ord">
          <ac:chgData name="Aditya Modi" userId="c340255f1bc39208" providerId="LiveId" clId="{3C012FBC-1497-4CC8-9960-60705E07FDF8}" dt="2019-11-24T22:51:32.912" v="3201" actId="166"/>
          <ac:spMkLst>
            <pc:docMk/>
            <pc:sldMk cId="1432098486" sldId="272"/>
            <ac:spMk id="38" creationId="{54F48FDF-EFFF-40DE-94C5-79A871AE54B2}"/>
          </ac:spMkLst>
        </pc:spChg>
        <pc:spChg chg="add mod ord">
          <ac:chgData name="Aditya Modi" userId="c340255f1bc39208" providerId="LiveId" clId="{3C012FBC-1497-4CC8-9960-60705E07FDF8}" dt="2019-11-24T22:51:32.912" v="3201" actId="166"/>
          <ac:spMkLst>
            <pc:docMk/>
            <pc:sldMk cId="1432098486" sldId="272"/>
            <ac:spMk id="39" creationId="{9009FDDF-7C6D-4523-8BF3-C3FB82F44A42}"/>
          </ac:spMkLst>
        </pc:spChg>
        <pc:spChg chg="add mod ord">
          <ac:chgData name="Aditya Modi" userId="c340255f1bc39208" providerId="LiveId" clId="{3C012FBC-1497-4CC8-9960-60705E07FDF8}" dt="2019-11-24T22:51:32.912" v="3201" actId="166"/>
          <ac:spMkLst>
            <pc:docMk/>
            <pc:sldMk cId="1432098486" sldId="272"/>
            <ac:spMk id="40" creationId="{8C6851B8-B82B-446A-A85F-EAB35F1C51B7}"/>
          </ac:spMkLst>
        </pc:spChg>
        <pc:spChg chg="add mod ord">
          <ac:chgData name="Aditya Modi" userId="c340255f1bc39208" providerId="LiveId" clId="{3C012FBC-1497-4CC8-9960-60705E07FDF8}" dt="2019-11-24T22:51:32.912" v="3201" actId="166"/>
          <ac:spMkLst>
            <pc:docMk/>
            <pc:sldMk cId="1432098486" sldId="272"/>
            <ac:spMk id="41" creationId="{D2DB21BD-DF7C-486C-A612-A1E2C2E977A0}"/>
          </ac:spMkLst>
        </pc:spChg>
        <pc:spChg chg="add del mod">
          <ac:chgData name="Aditya Modi" userId="c340255f1bc39208" providerId="LiveId" clId="{3C012FBC-1497-4CC8-9960-60705E07FDF8}" dt="2019-11-24T22:52:27.281" v="3205"/>
          <ac:spMkLst>
            <pc:docMk/>
            <pc:sldMk cId="1432098486" sldId="272"/>
            <ac:spMk id="42" creationId="{CD51B7E0-E857-48FE-81D6-08068C4E7346}"/>
          </ac:spMkLst>
        </pc:spChg>
        <pc:spChg chg="add mod">
          <ac:chgData name="Aditya Modi" userId="c340255f1bc39208" providerId="LiveId" clId="{3C012FBC-1497-4CC8-9960-60705E07FDF8}" dt="2019-11-24T22:52:24.002" v="3204" actId="14100"/>
          <ac:spMkLst>
            <pc:docMk/>
            <pc:sldMk cId="1432098486" sldId="272"/>
            <ac:spMk id="90" creationId="{F14B4D62-9E80-42B2-B482-ACD52EA08F2E}"/>
          </ac:spMkLst>
        </pc:spChg>
        <pc:spChg chg="add mod">
          <ac:chgData name="Aditya Modi" userId="c340255f1bc39208" providerId="LiveId" clId="{3C012FBC-1497-4CC8-9960-60705E07FDF8}" dt="2019-11-24T22:53:13.203" v="3214" actId="1076"/>
          <ac:spMkLst>
            <pc:docMk/>
            <pc:sldMk cId="1432098486" sldId="272"/>
            <ac:spMk id="94" creationId="{3394CC00-04D7-4FB2-A53F-548DEE007926}"/>
          </ac:spMkLst>
        </pc:spChg>
        <pc:spChg chg="add del mod">
          <ac:chgData name="Aditya Modi" userId="c340255f1bc39208" providerId="LiveId" clId="{3C012FBC-1497-4CC8-9960-60705E07FDF8}" dt="2019-11-24T23:39:43.613" v="3843" actId="478"/>
          <ac:spMkLst>
            <pc:docMk/>
            <pc:sldMk cId="1432098486" sldId="272"/>
            <ac:spMk id="102" creationId="{F479015F-BA10-4303-AB8B-B374EDAB5490}"/>
          </ac:spMkLst>
        </pc:spChg>
        <pc:spChg chg="add del mod">
          <ac:chgData name="Aditya Modi" userId="c340255f1bc39208" providerId="LiveId" clId="{3C012FBC-1497-4CC8-9960-60705E07FDF8}" dt="2019-11-24T23:39:55.211" v="3845" actId="478"/>
          <ac:spMkLst>
            <pc:docMk/>
            <pc:sldMk cId="1432098486" sldId="272"/>
            <ac:spMk id="103" creationId="{200D5C2F-26BF-4F3A-96C0-5134D62BC95A}"/>
          </ac:spMkLst>
        </pc:spChg>
        <pc:spChg chg="add mod">
          <ac:chgData name="Aditya Modi" userId="c340255f1bc39208" providerId="LiveId" clId="{3C012FBC-1497-4CC8-9960-60705E07FDF8}" dt="2019-11-24T23:43:51.202" v="3918" actId="1076"/>
          <ac:spMkLst>
            <pc:docMk/>
            <pc:sldMk cId="1432098486" sldId="272"/>
            <ac:spMk id="104" creationId="{412B103F-097F-49CC-8D7F-718DC676028C}"/>
          </ac:spMkLst>
        </pc:spChg>
        <pc:spChg chg="add del mod">
          <ac:chgData name="Aditya Modi" userId="c340255f1bc39208" providerId="LiveId" clId="{3C012FBC-1497-4CC8-9960-60705E07FDF8}" dt="2019-11-24T23:43:11.930" v="3884" actId="478"/>
          <ac:spMkLst>
            <pc:docMk/>
            <pc:sldMk cId="1432098486" sldId="272"/>
            <ac:spMk id="105" creationId="{AADE3F07-EC70-40EE-9332-D8F4119DC33A}"/>
          </ac:spMkLst>
        </pc:spChg>
        <pc:cxnChg chg="add">
          <ac:chgData name="Aditya Modi" userId="c340255f1bc39208" providerId="LiveId" clId="{3C012FBC-1497-4CC8-9960-60705E07FDF8}" dt="2019-11-24T22:35:02.430" v="3054"/>
          <ac:cxnSpMkLst>
            <pc:docMk/>
            <pc:sldMk cId="1432098486" sldId="272"/>
            <ac:cxnSpMk id="7" creationId="{6375EAC9-B7AD-41D1-B5B5-A72D5F1CF660}"/>
          </ac:cxnSpMkLst>
        </pc:cxnChg>
        <pc:cxnChg chg="add del mod">
          <ac:chgData name="Aditya Modi" userId="c340255f1bc39208" providerId="LiveId" clId="{3C012FBC-1497-4CC8-9960-60705E07FDF8}" dt="2019-11-24T22:35:19.774" v="3055" actId="478"/>
          <ac:cxnSpMkLst>
            <pc:docMk/>
            <pc:sldMk cId="1432098486" sldId="272"/>
            <ac:cxnSpMk id="9" creationId="{BAE0AF40-6994-4397-A6D8-FFAD5BE0EC9E}"/>
          </ac:cxnSpMkLst>
        </pc:cxnChg>
        <pc:cxnChg chg="add del mod">
          <ac:chgData name="Aditya Modi" userId="c340255f1bc39208" providerId="LiveId" clId="{3C012FBC-1497-4CC8-9960-60705E07FDF8}" dt="2019-11-24T22:35:19.774" v="3055" actId="478"/>
          <ac:cxnSpMkLst>
            <pc:docMk/>
            <pc:sldMk cId="1432098486" sldId="272"/>
            <ac:cxnSpMk id="11" creationId="{4270BFD7-AB08-4CFE-BCB5-66ACBA18B59D}"/>
          </ac:cxnSpMkLst>
        </pc:cxnChg>
        <pc:cxnChg chg="add del mod">
          <ac:chgData name="Aditya Modi" userId="c340255f1bc39208" providerId="LiveId" clId="{3C012FBC-1497-4CC8-9960-60705E07FDF8}" dt="2019-11-24T22:35:19.774" v="3055" actId="478"/>
          <ac:cxnSpMkLst>
            <pc:docMk/>
            <pc:sldMk cId="1432098486" sldId="272"/>
            <ac:cxnSpMk id="13" creationId="{408D078A-C946-4E49-B257-3FE4A3F67056}"/>
          </ac:cxnSpMkLst>
        </pc:cxnChg>
        <pc:cxnChg chg="add del mod">
          <ac:chgData name="Aditya Modi" userId="c340255f1bc39208" providerId="LiveId" clId="{3C012FBC-1497-4CC8-9960-60705E07FDF8}" dt="2019-11-24T22:35:19.774" v="3055" actId="478"/>
          <ac:cxnSpMkLst>
            <pc:docMk/>
            <pc:sldMk cId="1432098486" sldId="272"/>
            <ac:cxnSpMk id="15" creationId="{8E6BFA3F-5244-4F4C-8A50-30CF139C440F}"/>
          </ac:cxnSpMkLst>
        </pc:cxnChg>
        <pc:cxnChg chg="add del mod">
          <ac:chgData name="Aditya Modi" userId="c340255f1bc39208" providerId="LiveId" clId="{3C012FBC-1497-4CC8-9960-60705E07FDF8}" dt="2019-11-24T22:35:33.467" v="3059" actId="478"/>
          <ac:cxnSpMkLst>
            <pc:docMk/>
            <pc:sldMk cId="1432098486" sldId="272"/>
            <ac:cxnSpMk id="20" creationId="{4498E1E0-D7FD-4A63-ABD1-4FA2BA0452A2}"/>
          </ac:cxnSpMkLst>
        </pc:cxnChg>
        <pc:cxnChg chg="add del mod">
          <ac:chgData name="Aditya Modi" userId="c340255f1bc39208" providerId="LiveId" clId="{3C012FBC-1497-4CC8-9960-60705E07FDF8}" dt="2019-11-24T22:35:30.310" v="3056" actId="478"/>
          <ac:cxnSpMkLst>
            <pc:docMk/>
            <pc:sldMk cId="1432098486" sldId="272"/>
            <ac:cxnSpMk id="21" creationId="{6B53D216-1856-48D1-8B8D-1BA22D6E3ED7}"/>
          </ac:cxnSpMkLst>
        </pc:cxnChg>
        <pc:cxnChg chg="add del mod">
          <ac:chgData name="Aditya Modi" userId="c340255f1bc39208" providerId="LiveId" clId="{3C012FBC-1497-4CC8-9960-60705E07FDF8}" dt="2019-11-24T22:35:32.236" v="3058" actId="478"/>
          <ac:cxnSpMkLst>
            <pc:docMk/>
            <pc:sldMk cId="1432098486" sldId="272"/>
            <ac:cxnSpMk id="22" creationId="{D2380CEA-A4CC-4B3D-B9E7-4B741BA4A659}"/>
          </ac:cxnSpMkLst>
        </pc:cxnChg>
        <pc:cxnChg chg="add del mod">
          <ac:chgData name="Aditya Modi" userId="c340255f1bc39208" providerId="LiveId" clId="{3C012FBC-1497-4CC8-9960-60705E07FDF8}" dt="2019-11-24T22:52:27.281" v="3205"/>
          <ac:cxnSpMkLst>
            <pc:docMk/>
            <pc:sldMk cId="1432098486" sldId="272"/>
            <ac:cxnSpMk id="43" creationId="{F3AD6EEA-289C-4929-B40F-9FEA8372497C}"/>
          </ac:cxnSpMkLst>
        </pc:cxnChg>
        <pc:cxnChg chg="add del mod">
          <ac:chgData name="Aditya Modi" userId="c340255f1bc39208" providerId="LiveId" clId="{3C012FBC-1497-4CC8-9960-60705E07FDF8}" dt="2019-11-24T22:43:59.229" v="3115" actId="478"/>
          <ac:cxnSpMkLst>
            <pc:docMk/>
            <pc:sldMk cId="1432098486" sldId="272"/>
            <ac:cxnSpMk id="44" creationId="{0D001F94-43E5-4F36-A64B-028D71B7DEB2}"/>
          </ac:cxnSpMkLst>
        </pc:cxnChg>
        <pc:cxnChg chg="add del mod ord">
          <ac:chgData name="Aditya Modi" userId="c340255f1bc39208" providerId="LiveId" clId="{3C012FBC-1497-4CC8-9960-60705E07FDF8}" dt="2019-11-24T23:07:18.948" v="3259"/>
          <ac:cxnSpMkLst>
            <pc:docMk/>
            <pc:sldMk cId="1432098486" sldId="272"/>
            <ac:cxnSpMk id="46" creationId="{641662BB-C316-4A85-8519-5974683418FF}"/>
          </ac:cxnSpMkLst>
        </pc:cxnChg>
        <pc:cxnChg chg="add del mod ord">
          <ac:chgData name="Aditya Modi" userId="c340255f1bc39208" providerId="LiveId" clId="{3C012FBC-1497-4CC8-9960-60705E07FDF8}" dt="2019-11-24T23:07:18.948" v="3259"/>
          <ac:cxnSpMkLst>
            <pc:docMk/>
            <pc:sldMk cId="1432098486" sldId="272"/>
            <ac:cxnSpMk id="49" creationId="{D63295C7-6741-451C-A2A8-10A8B8DA6515}"/>
          </ac:cxnSpMkLst>
        </pc:cxnChg>
        <pc:cxnChg chg="add del mod ord">
          <ac:chgData name="Aditya Modi" userId="c340255f1bc39208" providerId="LiveId" clId="{3C012FBC-1497-4CC8-9960-60705E07FDF8}" dt="2019-11-24T23:18:28.183" v="3296" actId="1076"/>
          <ac:cxnSpMkLst>
            <pc:docMk/>
            <pc:sldMk cId="1432098486" sldId="272"/>
            <ac:cxnSpMk id="53" creationId="{3FEB7696-1931-4456-8E18-A1244F2ABB07}"/>
          </ac:cxnSpMkLst>
        </pc:cxnChg>
        <pc:cxnChg chg="add del mod ord">
          <ac:chgData name="Aditya Modi" userId="c340255f1bc39208" providerId="LiveId" clId="{3C012FBC-1497-4CC8-9960-60705E07FDF8}" dt="2019-11-24T23:07:18.948" v="3259"/>
          <ac:cxnSpMkLst>
            <pc:docMk/>
            <pc:sldMk cId="1432098486" sldId="272"/>
            <ac:cxnSpMk id="56" creationId="{C3314362-243C-4B7C-A834-5C66B4C3E65A}"/>
          </ac:cxnSpMkLst>
        </pc:cxnChg>
        <pc:cxnChg chg="add del mod ord">
          <ac:chgData name="Aditya Modi" userId="c340255f1bc39208" providerId="LiveId" clId="{3C012FBC-1497-4CC8-9960-60705E07FDF8}" dt="2019-11-24T23:07:18.948" v="3259"/>
          <ac:cxnSpMkLst>
            <pc:docMk/>
            <pc:sldMk cId="1432098486" sldId="272"/>
            <ac:cxnSpMk id="57" creationId="{9B9223D6-76CB-4911-A684-ABD824756D65}"/>
          </ac:cxnSpMkLst>
        </pc:cxnChg>
        <pc:cxnChg chg="add del mod ord">
          <ac:chgData name="Aditya Modi" userId="c340255f1bc39208" providerId="LiveId" clId="{3C012FBC-1497-4CC8-9960-60705E07FDF8}" dt="2019-11-24T23:07:18.948" v="3259"/>
          <ac:cxnSpMkLst>
            <pc:docMk/>
            <pc:sldMk cId="1432098486" sldId="272"/>
            <ac:cxnSpMk id="62" creationId="{F631FB66-9017-4124-87DC-8355B9ADC96D}"/>
          </ac:cxnSpMkLst>
        </pc:cxnChg>
        <pc:cxnChg chg="add del mod ord">
          <ac:chgData name="Aditya Modi" userId="c340255f1bc39208" providerId="LiveId" clId="{3C012FBC-1497-4CC8-9960-60705E07FDF8}" dt="2019-11-24T23:07:18.948" v="3259"/>
          <ac:cxnSpMkLst>
            <pc:docMk/>
            <pc:sldMk cId="1432098486" sldId="272"/>
            <ac:cxnSpMk id="65" creationId="{31C4D377-4D2C-4C40-8AF7-214757DCEC9F}"/>
          </ac:cxnSpMkLst>
        </pc:cxnChg>
        <pc:cxnChg chg="add del mod ord">
          <ac:chgData name="Aditya Modi" userId="c340255f1bc39208" providerId="LiveId" clId="{3C012FBC-1497-4CC8-9960-60705E07FDF8}" dt="2019-11-24T23:07:18.948" v="3259"/>
          <ac:cxnSpMkLst>
            <pc:docMk/>
            <pc:sldMk cId="1432098486" sldId="272"/>
            <ac:cxnSpMk id="69" creationId="{BBF14BA1-5094-4C49-9636-9D3E6D357DF5}"/>
          </ac:cxnSpMkLst>
        </pc:cxnChg>
        <pc:cxnChg chg="add del mod ord">
          <ac:chgData name="Aditya Modi" userId="c340255f1bc39208" providerId="LiveId" clId="{3C012FBC-1497-4CC8-9960-60705E07FDF8}" dt="2019-11-24T23:07:18.948" v="3259"/>
          <ac:cxnSpMkLst>
            <pc:docMk/>
            <pc:sldMk cId="1432098486" sldId="272"/>
            <ac:cxnSpMk id="75" creationId="{53A76AEB-58FD-4412-8B8F-3F3DB300EC01}"/>
          </ac:cxnSpMkLst>
        </pc:cxnChg>
        <pc:cxnChg chg="add del mod ord">
          <ac:chgData name="Aditya Modi" userId="c340255f1bc39208" providerId="LiveId" clId="{3C012FBC-1497-4CC8-9960-60705E07FDF8}" dt="2019-11-24T23:07:18.948" v="3259"/>
          <ac:cxnSpMkLst>
            <pc:docMk/>
            <pc:sldMk cId="1432098486" sldId="272"/>
            <ac:cxnSpMk id="78" creationId="{C4B41EA5-35DA-42CF-8232-9A931A296E57}"/>
          </ac:cxnSpMkLst>
        </pc:cxnChg>
        <pc:cxnChg chg="add del mod ord">
          <ac:chgData name="Aditya Modi" userId="c340255f1bc39208" providerId="LiveId" clId="{3C012FBC-1497-4CC8-9960-60705E07FDF8}" dt="2019-11-24T23:07:18.948" v="3259"/>
          <ac:cxnSpMkLst>
            <pc:docMk/>
            <pc:sldMk cId="1432098486" sldId="272"/>
            <ac:cxnSpMk id="81" creationId="{C860D62A-4F75-4095-90AA-1B042FACB41C}"/>
          </ac:cxnSpMkLst>
        </pc:cxnChg>
        <pc:cxnChg chg="add del mod ord">
          <ac:chgData name="Aditya Modi" userId="c340255f1bc39208" providerId="LiveId" clId="{3C012FBC-1497-4CC8-9960-60705E07FDF8}" dt="2019-11-24T23:07:18.948" v="3259"/>
          <ac:cxnSpMkLst>
            <pc:docMk/>
            <pc:sldMk cId="1432098486" sldId="272"/>
            <ac:cxnSpMk id="84" creationId="{099F5EED-2728-4099-A4CD-B1B9265D09FC}"/>
          </ac:cxnSpMkLst>
        </pc:cxnChg>
        <pc:cxnChg chg="add del mod ord">
          <ac:chgData name="Aditya Modi" userId="c340255f1bc39208" providerId="LiveId" clId="{3C012FBC-1497-4CC8-9960-60705E07FDF8}" dt="2019-11-24T23:07:18.948" v="3259"/>
          <ac:cxnSpMkLst>
            <pc:docMk/>
            <pc:sldMk cId="1432098486" sldId="272"/>
            <ac:cxnSpMk id="87" creationId="{DCE5C822-4D4A-4035-8E87-2B3A2B085C80}"/>
          </ac:cxnSpMkLst>
        </pc:cxnChg>
        <pc:cxnChg chg="add mod">
          <ac:chgData name="Aditya Modi" userId="c340255f1bc39208" providerId="LiveId" clId="{3C012FBC-1497-4CC8-9960-60705E07FDF8}" dt="2019-11-24T22:52:24.002" v="3204" actId="14100"/>
          <ac:cxnSpMkLst>
            <pc:docMk/>
            <pc:sldMk cId="1432098486" sldId="272"/>
            <ac:cxnSpMk id="91" creationId="{11091ABA-9341-412A-A293-BB0F0A9E07F2}"/>
          </ac:cxnSpMkLst>
        </pc:cxnChg>
        <pc:cxnChg chg="add mod">
          <ac:chgData name="Aditya Modi" userId="c340255f1bc39208" providerId="LiveId" clId="{3C012FBC-1497-4CC8-9960-60705E07FDF8}" dt="2019-11-24T22:53:23.184" v="3215" actId="14100"/>
          <ac:cxnSpMkLst>
            <pc:docMk/>
            <pc:sldMk cId="1432098486" sldId="272"/>
            <ac:cxnSpMk id="95" creationId="{409C1ED9-888C-44E2-8A93-B6B9E44FFF5C}"/>
          </ac:cxnSpMkLst>
        </pc:cxnChg>
      </pc:sldChg>
      <pc:sldChg chg="modSp add ord modTransition modAnim">
        <pc:chgData name="Aditya Modi" userId="c340255f1bc39208" providerId="LiveId" clId="{3C012FBC-1497-4CC8-9960-60705E07FDF8}" dt="2019-11-25T01:55:48.017" v="5442"/>
        <pc:sldMkLst>
          <pc:docMk/>
          <pc:sldMk cId="187165202" sldId="273"/>
        </pc:sldMkLst>
        <pc:spChg chg="mod">
          <ac:chgData name="Aditya Modi" userId="c340255f1bc39208" providerId="LiveId" clId="{3C012FBC-1497-4CC8-9960-60705E07FDF8}" dt="2019-11-24T23:28:13.953" v="3351" actId="20577"/>
          <ac:spMkLst>
            <pc:docMk/>
            <pc:sldMk cId="187165202" sldId="273"/>
            <ac:spMk id="5" creationId="{AF34D22A-AEFC-4360-AEB5-E500D475C632}"/>
          </ac:spMkLst>
        </pc:spChg>
        <pc:spChg chg="mod">
          <ac:chgData name="Aditya Modi" userId="c340255f1bc39208" providerId="LiveId" clId="{3C012FBC-1497-4CC8-9960-60705E07FDF8}" dt="2019-11-25T01:55:48.017" v="5442"/>
          <ac:spMkLst>
            <pc:docMk/>
            <pc:sldMk cId="187165202" sldId="273"/>
            <ac:spMk id="25" creationId="{42C75548-0D40-45F1-939D-9E1B2752185B}"/>
          </ac:spMkLst>
        </pc:spChg>
      </pc:sldChg>
      <pc:sldChg chg="add del">
        <pc:chgData name="Aditya Modi" userId="c340255f1bc39208" providerId="LiveId" clId="{3C012FBC-1497-4CC8-9960-60705E07FDF8}" dt="2019-11-24T23:27:58.493" v="3331" actId="2696"/>
        <pc:sldMkLst>
          <pc:docMk/>
          <pc:sldMk cId="288528891" sldId="273"/>
        </pc:sldMkLst>
      </pc:sldChg>
      <pc:sldChg chg="add del">
        <pc:chgData name="Aditya Modi" userId="c340255f1bc39208" providerId="LiveId" clId="{3C012FBC-1497-4CC8-9960-60705E07FDF8}" dt="2019-11-24T23:14:43.505" v="3286" actId="2696"/>
        <pc:sldMkLst>
          <pc:docMk/>
          <pc:sldMk cId="2522008773" sldId="273"/>
        </pc:sldMkLst>
      </pc:sldChg>
      <pc:sldChg chg="modSp add modTransition modAnim">
        <pc:chgData name="Aditya Modi" userId="c340255f1bc39208" providerId="LiveId" clId="{3C012FBC-1497-4CC8-9960-60705E07FDF8}" dt="2019-11-25T01:53:05.011" v="5440"/>
        <pc:sldMkLst>
          <pc:docMk/>
          <pc:sldMk cId="4146764879" sldId="274"/>
        </pc:sldMkLst>
        <pc:spChg chg="mod">
          <ac:chgData name="Aditya Modi" userId="c340255f1bc39208" providerId="LiveId" clId="{3C012FBC-1497-4CC8-9960-60705E07FDF8}" dt="2019-11-24T23:46:23.586" v="3965" actId="20577"/>
          <ac:spMkLst>
            <pc:docMk/>
            <pc:sldMk cId="4146764879" sldId="274"/>
            <ac:spMk id="2" creationId="{A63BF607-09F5-46E3-8296-43D8AE139367}"/>
          </ac:spMkLst>
        </pc:spChg>
        <pc:spChg chg="mod">
          <ac:chgData name="Aditya Modi" userId="c340255f1bc39208" providerId="LiveId" clId="{3C012FBC-1497-4CC8-9960-60705E07FDF8}" dt="2019-11-24T23:48:35.902" v="4183" actId="20577"/>
          <ac:spMkLst>
            <pc:docMk/>
            <pc:sldMk cId="4146764879" sldId="274"/>
            <ac:spMk id="3" creationId="{4308641F-DCC7-44C5-940D-467CFDCCB58D}"/>
          </ac:spMkLst>
        </pc:spChg>
      </pc:sldChg>
      <pc:sldChg chg="modSp add modTransition modAnim">
        <pc:chgData name="Aditya Modi" userId="c340255f1bc39208" providerId="LiveId" clId="{3C012FBC-1497-4CC8-9960-60705E07FDF8}" dt="2019-11-25T02:10:32.166" v="5529"/>
        <pc:sldMkLst>
          <pc:docMk/>
          <pc:sldMk cId="4083433920" sldId="275"/>
        </pc:sldMkLst>
        <pc:spChg chg="mod">
          <ac:chgData name="Aditya Modi" userId="c340255f1bc39208" providerId="LiveId" clId="{3C012FBC-1497-4CC8-9960-60705E07FDF8}" dt="2019-11-25T00:02:30.229" v="4396" actId="20577"/>
          <ac:spMkLst>
            <pc:docMk/>
            <pc:sldMk cId="4083433920" sldId="275"/>
            <ac:spMk id="2" creationId="{A63BF607-09F5-46E3-8296-43D8AE139367}"/>
          </ac:spMkLst>
        </pc:spChg>
        <pc:spChg chg="mod">
          <ac:chgData name="Aditya Modi" userId="c340255f1bc39208" providerId="LiveId" clId="{3C012FBC-1497-4CC8-9960-60705E07FDF8}" dt="2019-11-25T00:14:29.699" v="5008"/>
          <ac:spMkLst>
            <pc:docMk/>
            <pc:sldMk cId="4083433920" sldId="275"/>
            <ac:spMk id="3" creationId="{4308641F-DCC7-44C5-940D-467CFDCCB58D}"/>
          </ac:spMkLst>
        </pc:spChg>
      </pc:sldChg>
      <pc:sldChg chg="add modTransition">
        <pc:chgData name="Aditya Modi" userId="c340255f1bc39208" providerId="LiveId" clId="{3C012FBC-1497-4CC8-9960-60705E07FDF8}" dt="2019-11-25T01:53:05.011" v="5440"/>
        <pc:sldMkLst>
          <pc:docMk/>
          <pc:sldMk cId="1260713431" sldId="276"/>
        </pc:sldMkLst>
      </pc:sldChg>
      <pc:sldChg chg="modSp add ord modTransition">
        <pc:chgData name="Aditya Modi" userId="c340255f1bc39208" providerId="LiveId" clId="{3C012FBC-1497-4CC8-9960-60705E07FDF8}" dt="2019-11-25T01:53:05.011" v="5440"/>
        <pc:sldMkLst>
          <pc:docMk/>
          <pc:sldMk cId="3649541676" sldId="277"/>
        </pc:sldMkLst>
        <pc:spChg chg="mod">
          <ac:chgData name="Aditya Modi" userId="c340255f1bc39208" providerId="LiveId" clId="{3C012FBC-1497-4CC8-9960-60705E07FDF8}" dt="2019-11-25T00:00:12.025" v="4312" actId="20577"/>
          <ac:spMkLst>
            <pc:docMk/>
            <pc:sldMk cId="3649541676" sldId="277"/>
            <ac:spMk id="7" creationId="{5C77E755-E54B-403A-AC05-1A369B1415CF}"/>
          </ac:spMkLst>
        </pc:spChg>
      </pc:sldChg>
      <pc:sldChg chg="modSp add ord modTransition">
        <pc:chgData name="Aditya Modi" userId="c340255f1bc39208" providerId="LiveId" clId="{3C012FBC-1497-4CC8-9960-60705E07FDF8}" dt="2019-11-25T01:53:05.011" v="5440"/>
        <pc:sldMkLst>
          <pc:docMk/>
          <pc:sldMk cId="3794601704" sldId="278"/>
        </pc:sldMkLst>
        <pc:spChg chg="mod">
          <ac:chgData name="Aditya Modi" userId="c340255f1bc39208" providerId="LiveId" clId="{3C012FBC-1497-4CC8-9960-60705E07FDF8}" dt="2019-11-25T00:00:34.148" v="4336" actId="20577"/>
          <ac:spMkLst>
            <pc:docMk/>
            <pc:sldMk cId="3794601704" sldId="278"/>
            <ac:spMk id="7" creationId="{5C77E755-E54B-403A-AC05-1A369B1415CF}"/>
          </ac:spMkLst>
        </pc:spChg>
      </pc:sldChg>
      <pc:sldChg chg="modSp add ord modTransition">
        <pc:chgData name="Aditya Modi" userId="c340255f1bc39208" providerId="LiveId" clId="{3C012FBC-1497-4CC8-9960-60705E07FDF8}" dt="2019-11-25T01:53:05.011" v="5440"/>
        <pc:sldMkLst>
          <pc:docMk/>
          <pc:sldMk cId="2666310956" sldId="279"/>
        </pc:sldMkLst>
        <pc:spChg chg="mod">
          <ac:chgData name="Aditya Modi" userId="c340255f1bc39208" providerId="LiveId" clId="{3C012FBC-1497-4CC8-9960-60705E07FDF8}" dt="2019-11-25T00:01:40.174" v="4359" actId="20577"/>
          <ac:spMkLst>
            <pc:docMk/>
            <pc:sldMk cId="2666310956" sldId="279"/>
            <ac:spMk id="7" creationId="{5C77E755-E54B-403A-AC05-1A369B1415CF}"/>
          </ac:spMkLst>
        </pc:spChg>
      </pc:sldChg>
      <pc:sldChg chg="modSp add ord modTransition">
        <pc:chgData name="Aditya Modi" userId="c340255f1bc39208" providerId="LiveId" clId="{3C012FBC-1497-4CC8-9960-60705E07FDF8}" dt="2019-11-25T01:53:05.011" v="5440"/>
        <pc:sldMkLst>
          <pc:docMk/>
          <pc:sldMk cId="3046208183" sldId="280"/>
        </pc:sldMkLst>
        <pc:spChg chg="mod">
          <ac:chgData name="Aditya Modi" userId="c340255f1bc39208" providerId="LiveId" clId="{3C012FBC-1497-4CC8-9960-60705E07FDF8}" dt="2019-11-25T00:01:31.685" v="4358" actId="20577"/>
          <ac:spMkLst>
            <pc:docMk/>
            <pc:sldMk cId="3046208183" sldId="280"/>
            <ac:spMk id="7" creationId="{5C77E755-E54B-403A-AC05-1A369B1415CF}"/>
          </ac:spMkLst>
        </pc:spChg>
      </pc:sldChg>
      <pc:sldChg chg="modSp add ord modTransition">
        <pc:chgData name="Aditya Modi" userId="c340255f1bc39208" providerId="LiveId" clId="{3C012FBC-1497-4CC8-9960-60705E07FDF8}" dt="2019-11-25T01:53:05.011" v="5440"/>
        <pc:sldMkLst>
          <pc:docMk/>
          <pc:sldMk cId="1538260072" sldId="281"/>
        </pc:sldMkLst>
        <pc:spChg chg="mod">
          <ac:chgData name="Aditya Modi" userId="c340255f1bc39208" providerId="LiveId" clId="{3C012FBC-1497-4CC8-9960-60705E07FDF8}" dt="2019-11-25T00:02:10.981" v="4369" actId="20577"/>
          <ac:spMkLst>
            <pc:docMk/>
            <pc:sldMk cId="1538260072" sldId="281"/>
            <ac:spMk id="7" creationId="{5C77E755-E54B-403A-AC05-1A369B1415CF}"/>
          </ac:spMkLst>
        </pc:spChg>
      </pc:sldChg>
      <pc:sldChg chg="addSp delSp modSp add modTransition modAnim">
        <pc:chgData name="Aditya Modi" userId="c340255f1bc39208" providerId="LiveId" clId="{3C012FBC-1497-4CC8-9960-60705E07FDF8}" dt="2019-11-25T02:10:40.694" v="5532"/>
        <pc:sldMkLst>
          <pc:docMk/>
          <pc:sldMk cId="3321288488" sldId="282"/>
        </pc:sldMkLst>
        <pc:spChg chg="del mod">
          <ac:chgData name="Aditya Modi" userId="c340255f1bc39208" providerId="LiveId" clId="{3C012FBC-1497-4CC8-9960-60705E07FDF8}" dt="2019-11-25T01:32:25.278" v="5208" actId="931"/>
          <ac:spMkLst>
            <pc:docMk/>
            <pc:sldMk cId="3321288488" sldId="282"/>
            <ac:spMk id="3" creationId="{4308641F-DCC7-44C5-940D-467CFDCCB58D}"/>
          </ac:spMkLst>
        </pc:spChg>
        <pc:picChg chg="add mod">
          <ac:chgData name="Aditya Modi" userId="c340255f1bc39208" providerId="LiveId" clId="{3C012FBC-1497-4CC8-9960-60705E07FDF8}" dt="2019-11-25T01:40:16.428" v="5277" actId="14826"/>
          <ac:picMkLst>
            <pc:docMk/>
            <pc:sldMk cId="3321288488" sldId="282"/>
            <ac:picMk id="5" creationId="{E6F55E66-887E-455A-8E0B-A7E7A1472E4C}"/>
          </ac:picMkLst>
        </pc:picChg>
      </pc:sldChg>
      <pc:sldChg chg="addSp delSp modSp add modTransition modAnim">
        <pc:chgData name="Aditya Modi" userId="c340255f1bc39208" providerId="LiveId" clId="{3C012FBC-1497-4CC8-9960-60705E07FDF8}" dt="2019-11-25T02:10:48.591" v="5535"/>
        <pc:sldMkLst>
          <pc:docMk/>
          <pc:sldMk cId="911508216" sldId="283"/>
        </pc:sldMkLst>
        <pc:spChg chg="del">
          <ac:chgData name="Aditya Modi" userId="c340255f1bc39208" providerId="LiveId" clId="{3C012FBC-1497-4CC8-9960-60705E07FDF8}" dt="2019-11-25T01:40:22.310" v="5278" actId="931"/>
          <ac:spMkLst>
            <pc:docMk/>
            <pc:sldMk cId="911508216" sldId="283"/>
            <ac:spMk id="3" creationId="{4308641F-DCC7-44C5-940D-467CFDCCB58D}"/>
          </ac:spMkLst>
        </pc:spChg>
        <pc:picChg chg="add mod">
          <ac:chgData name="Aditya Modi" userId="c340255f1bc39208" providerId="LiveId" clId="{3C012FBC-1497-4CC8-9960-60705E07FDF8}" dt="2019-11-25T01:40:23.748" v="5281" actId="962"/>
          <ac:picMkLst>
            <pc:docMk/>
            <pc:sldMk cId="911508216" sldId="283"/>
            <ac:picMk id="5" creationId="{7EB05BE3-BF07-42FD-AEC7-4873F837F3DF}"/>
          </ac:picMkLst>
        </pc:picChg>
      </pc:sldChg>
      <pc:sldChg chg="addSp delSp modSp add modTransition modAnim">
        <pc:chgData name="Aditya Modi" userId="c340255f1bc39208" providerId="LiveId" clId="{3C012FBC-1497-4CC8-9960-60705E07FDF8}" dt="2019-11-25T02:10:55.655" v="5538"/>
        <pc:sldMkLst>
          <pc:docMk/>
          <pc:sldMk cId="834385212" sldId="284"/>
        </pc:sldMkLst>
        <pc:spChg chg="del">
          <ac:chgData name="Aditya Modi" userId="c340255f1bc39208" providerId="LiveId" clId="{3C012FBC-1497-4CC8-9960-60705E07FDF8}" dt="2019-11-25T01:40:32.765" v="5284" actId="931"/>
          <ac:spMkLst>
            <pc:docMk/>
            <pc:sldMk cId="834385212" sldId="284"/>
            <ac:spMk id="3" creationId="{4308641F-DCC7-44C5-940D-467CFDCCB58D}"/>
          </ac:spMkLst>
        </pc:spChg>
        <pc:picChg chg="add mod">
          <ac:chgData name="Aditya Modi" userId="c340255f1bc39208" providerId="LiveId" clId="{3C012FBC-1497-4CC8-9960-60705E07FDF8}" dt="2019-11-25T01:40:33.659" v="5285" actId="27614"/>
          <ac:picMkLst>
            <pc:docMk/>
            <pc:sldMk cId="834385212" sldId="284"/>
            <ac:picMk id="5" creationId="{B2D256C7-C834-4434-9667-951B99744AB6}"/>
          </ac:picMkLst>
        </pc:picChg>
      </pc:sldChg>
      <pc:sldChg chg="modSp add modTransition modAnim">
        <pc:chgData name="Aditya Modi" userId="c340255f1bc39208" providerId="LiveId" clId="{3C012FBC-1497-4CC8-9960-60705E07FDF8}" dt="2019-11-25T02:11:14.431" v="5547"/>
        <pc:sldMkLst>
          <pc:docMk/>
          <pc:sldMk cId="3688506733" sldId="285"/>
        </pc:sldMkLst>
        <pc:spChg chg="mod">
          <ac:chgData name="Aditya Modi" userId="c340255f1bc39208" providerId="LiveId" clId="{3C012FBC-1497-4CC8-9960-60705E07FDF8}" dt="2019-11-25T00:03:10.850" v="4424" actId="20577"/>
          <ac:spMkLst>
            <pc:docMk/>
            <pc:sldMk cId="3688506733" sldId="285"/>
            <ac:spMk id="2" creationId="{A63BF607-09F5-46E3-8296-43D8AE139367}"/>
          </ac:spMkLst>
        </pc:spChg>
        <pc:spChg chg="mod">
          <ac:chgData name="Aditya Modi" userId="c340255f1bc39208" providerId="LiveId" clId="{3C012FBC-1497-4CC8-9960-60705E07FDF8}" dt="2019-11-25T00:14:50.324" v="5012" actId="20577"/>
          <ac:spMkLst>
            <pc:docMk/>
            <pc:sldMk cId="3688506733" sldId="285"/>
            <ac:spMk id="3" creationId="{4308641F-DCC7-44C5-940D-467CFDCCB58D}"/>
          </ac:spMkLst>
        </pc:spChg>
      </pc:sldChg>
      <pc:sldChg chg="addSp delSp modSp add ord modTransition modAnim">
        <pc:chgData name="Aditya Modi" userId="c340255f1bc39208" providerId="LiveId" clId="{3C012FBC-1497-4CC8-9960-60705E07FDF8}" dt="2019-11-25T02:11:18.880" v="5550"/>
        <pc:sldMkLst>
          <pc:docMk/>
          <pc:sldMk cId="3271178536" sldId="286"/>
        </pc:sldMkLst>
        <pc:spChg chg="del">
          <ac:chgData name="Aditya Modi" userId="c340255f1bc39208" providerId="LiveId" clId="{3C012FBC-1497-4CC8-9960-60705E07FDF8}" dt="2019-11-25T01:33:03.252" v="5210" actId="931"/>
          <ac:spMkLst>
            <pc:docMk/>
            <pc:sldMk cId="3271178536" sldId="286"/>
            <ac:spMk id="3" creationId="{4308641F-DCC7-44C5-940D-467CFDCCB58D}"/>
          </ac:spMkLst>
        </pc:spChg>
        <pc:picChg chg="add mod">
          <ac:chgData name="Aditya Modi" userId="c340255f1bc39208" providerId="LiveId" clId="{3C012FBC-1497-4CC8-9960-60705E07FDF8}" dt="2019-11-25T01:33:09.444" v="5214" actId="208"/>
          <ac:picMkLst>
            <pc:docMk/>
            <pc:sldMk cId="3271178536" sldId="286"/>
            <ac:picMk id="5" creationId="{10A1F99C-AAA2-4FF6-AF30-1F058940C7F3}"/>
          </ac:picMkLst>
        </pc:picChg>
      </pc:sldChg>
      <pc:sldChg chg="modSp add modTransition modAnim">
        <pc:chgData name="Aditya Modi" userId="c340255f1bc39208" providerId="LiveId" clId="{3C012FBC-1497-4CC8-9960-60705E07FDF8}" dt="2019-11-25T02:11:28.032" v="5553"/>
        <pc:sldMkLst>
          <pc:docMk/>
          <pc:sldMk cId="2019123621" sldId="287"/>
        </pc:sldMkLst>
        <pc:spChg chg="mod">
          <ac:chgData name="Aditya Modi" userId="c340255f1bc39208" providerId="LiveId" clId="{3C012FBC-1497-4CC8-9960-60705E07FDF8}" dt="2019-11-25T00:15:08.610" v="5025" actId="20577"/>
          <ac:spMkLst>
            <pc:docMk/>
            <pc:sldMk cId="2019123621" sldId="287"/>
            <ac:spMk id="3" creationId="{4308641F-DCC7-44C5-940D-467CFDCCB58D}"/>
          </ac:spMkLst>
        </pc:spChg>
      </pc:sldChg>
      <pc:sldChg chg="addSp delSp modSp add modTransition modAnim">
        <pc:chgData name="Aditya Modi" userId="c340255f1bc39208" providerId="LiveId" clId="{3C012FBC-1497-4CC8-9960-60705E07FDF8}" dt="2019-11-25T02:11:33.159" v="5556"/>
        <pc:sldMkLst>
          <pc:docMk/>
          <pc:sldMk cId="2191760069" sldId="288"/>
        </pc:sldMkLst>
        <pc:spChg chg="del">
          <ac:chgData name="Aditya Modi" userId="c340255f1bc39208" providerId="LiveId" clId="{3C012FBC-1497-4CC8-9960-60705E07FDF8}" dt="2019-11-25T01:33:18.329" v="5215" actId="931"/>
          <ac:spMkLst>
            <pc:docMk/>
            <pc:sldMk cId="2191760069" sldId="288"/>
            <ac:spMk id="3" creationId="{4308641F-DCC7-44C5-940D-467CFDCCB58D}"/>
          </ac:spMkLst>
        </pc:spChg>
        <pc:picChg chg="add mod">
          <ac:chgData name="Aditya Modi" userId="c340255f1bc39208" providerId="LiveId" clId="{3C012FBC-1497-4CC8-9960-60705E07FDF8}" dt="2019-11-25T01:33:21.242" v="5217" actId="962"/>
          <ac:picMkLst>
            <pc:docMk/>
            <pc:sldMk cId="2191760069" sldId="288"/>
            <ac:picMk id="5" creationId="{C2CA6220-E815-44E6-B82E-245A47E55037}"/>
          </ac:picMkLst>
        </pc:picChg>
      </pc:sldChg>
      <pc:sldChg chg="modSp add ord modTransition modAnim">
        <pc:chgData name="Aditya Modi" userId="c340255f1bc39208" providerId="LiveId" clId="{3C012FBC-1497-4CC8-9960-60705E07FDF8}" dt="2019-11-25T02:12:28.592" v="5580"/>
        <pc:sldMkLst>
          <pc:docMk/>
          <pc:sldMk cId="2213498996" sldId="289"/>
        </pc:sldMkLst>
        <pc:spChg chg="mod">
          <ac:chgData name="Aditya Modi" userId="c340255f1bc39208" providerId="LiveId" clId="{3C012FBC-1497-4CC8-9960-60705E07FDF8}" dt="2019-11-25T00:06:37.645" v="4620" actId="20577"/>
          <ac:spMkLst>
            <pc:docMk/>
            <pc:sldMk cId="2213498996" sldId="289"/>
            <ac:spMk id="2" creationId="{A63BF607-09F5-46E3-8296-43D8AE139367}"/>
          </ac:spMkLst>
        </pc:spChg>
        <pc:spChg chg="mod">
          <ac:chgData name="Aditya Modi" userId="c340255f1bc39208" providerId="LiveId" clId="{3C012FBC-1497-4CC8-9960-60705E07FDF8}" dt="2019-11-25T00:15:28.233" v="5027"/>
          <ac:spMkLst>
            <pc:docMk/>
            <pc:sldMk cId="2213498996" sldId="289"/>
            <ac:spMk id="3" creationId="{4308641F-DCC7-44C5-940D-467CFDCCB58D}"/>
          </ac:spMkLst>
        </pc:spChg>
      </pc:sldChg>
      <pc:sldChg chg="addSp delSp modSp add ord modTransition modAnim">
        <pc:chgData name="Aditya Modi" userId="c340255f1bc39208" providerId="LiveId" clId="{3C012FBC-1497-4CC8-9960-60705E07FDF8}" dt="2019-11-25T02:12:36.271" v="5583"/>
        <pc:sldMkLst>
          <pc:docMk/>
          <pc:sldMk cId="2915308061" sldId="290"/>
        </pc:sldMkLst>
        <pc:spChg chg="mod">
          <ac:chgData name="Aditya Modi" userId="c340255f1bc39208" providerId="LiveId" clId="{3C012FBC-1497-4CC8-9960-60705E07FDF8}" dt="2019-11-25T00:06:40.907" v="4621"/>
          <ac:spMkLst>
            <pc:docMk/>
            <pc:sldMk cId="2915308061" sldId="290"/>
            <ac:spMk id="2" creationId="{A63BF607-09F5-46E3-8296-43D8AE139367}"/>
          </ac:spMkLst>
        </pc:spChg>
        <pc:spChg chg="del">
          <ac:chgData name="Aditya Modi" userId="c340255f1bc39208" providerId="LiveId" clId="{3C012FBC-1497-4CC8-9960-60705E07FDF8}" dt="2019-11-25T01:43:55.392" v="5293" actId="931"/>
          <ac:spMkLst>
            <pc:docMk/>
            <pc:sldMk cId="2915308061" sldId="290"/>
            <ac:spMk id="3" creationId="{4308641F-DCC7-44C5-940D-467CFDCCB58D}"/>
          </ac:spMkLst>
        </pc:spChg>
        <pc:picChg chg="add mod">
          <ac:chgData name="Aditya Modi" userId="c340255f1bc39208" providerId="LiveId" clId="{3C012FBC-1497-4CC8-9960-60705E07FDF8}" dt="2019-11-25T01:43:57.542" v="5296" actId="208"/>
          <ac:picMkLst>
            <pc:docMk/>
            <pc:sldMk cId="2915308061" sldId="290"/>
            <ac:picMk id="5" creationId="{AE7E51EA-D67F-451D-81FD-D0DA275E038F}"/>
          </ac:picMkLst>
        </pc:picChg>
      </pc:sldChg>
      <pc:sldChg chg="modSp add modTransition modAnim">
        <pc:chgData name="Aditya Modi" userId="c340255f1bc39208" providerId="LiveId" clId="{3C012FBC-1497-4CC8-9960-60705E07FDF8}" dt="2019-11-25T02:11:40.831" v="5559"/>
        <pc:sldMkLst>
          <pc:docMk/>
          <pc:sldMk cId="1727445823" sldId="291"/>
        </pc:sldMkLst>
        <pc:spChg chg="mod">
          <ac:chgData name="Aditya Modi" userId="c340255f1bc39208" providerId="LiveId" clId="{3C012FBC-1497-4CC8-9960-60705E07FDF8}" dt="2019-11-25T02:09:36.104" v="5526" actId="20577"/>
          <ac:spMkLst>
            <pc:docMk/>
            <pc:sldMk cId="1727445823" sldId="291"/>
            <ac:spMk id="3" creationId="{4308641F-DCC7-44C5-940D-467CFDCCB58D}"/>
          </ac:spMkLst>
        </pc:spChg>
      </pc:sldChg>
      <pc:sldChg chg="addSp delSp modSp add modTransition modAnim">
        <pc:chgData name="Aditya Modi" userId="c340255f1bc39208" providerId="LiveId" clId="{3C012FBC-1497-4CC8-9960-60705E07FDF8}" dt="2019-11-25T02:11:46.799" v="5562"/>
        <pc:sldMkLst>
          <pc:docMk/>
          <pc:sldMk cId="3876027239" sldId="292"/>
        </pc:sldMkLst>
        <pc:spChg chg="del">
          <ac:chgData name="Aditya Modi" userId="c340255f1bc39208" providerId="LiveId" clId="{3C012FBC-1497-4CC8-9960-60705E07FDF8}" dt="2019-11-25T02:07:59.185" v="5444" actId="931"/>
          <ac:spMkLst>
            <pc:docMk/>
            <pc:sldMk cId="3876027239" sldId="292"/>
            <ac:spMk id="3" creationId="{4308641F-DCC7-44C5-940D-467CFDCCB58D}"/>
          </ac:spMkLst>
        </pc:spChg>
        <pc:picChg chg="add mod">
          <ac:chgData name="Aditya Modi" userId="c340255f1bc39208" providerId="LiveId" clId="{3C012FBC-1497-4CC8-9960-60705E07FDF8}" dt="2019-11-25T02:08:01.104" v="5447" actId="208"/>
          <ac:picMkLst>
            <pc:docMk/>
            <pc:sldMk cId="3876027239" sldId="292"/>
            <ac:picMk id="5" creationId="{162FD003-2CB7-4A33-AA93-80C84FB65FC0}"/>
          </ac:picMkLst>
        </pc:picChg>
      </pc:sldChg>
      <pc:sldChg chg="addSp delSp modSp add modTransition modAnim">
        <pc:chgData name="Aditya Modi" userId="c340255f1bc39208" providerId="LiveId" clId="{3C012FBC-1497-4CC8-9960-60705E07FDF8}" dt="2019-11-25T02:11:52.103" v="5565"/>
        <pc:sldMkLst>
          <pc:docMk/>
          <pc:sldMk cId="3172990648" sldId="293"/>
        </pc:sldMkLst>
        <pc:spChg chg="del">
          <ac:chgData name="Aditya Modi" userId="c340255f1bc39208" providerId="LiveId" clId="{3C012FBC-1497-4CC8-9960-60705E07FDF8}" dt="2019-11-25T02:08:11.359" v="5448" actId="931"/>
          <ac:spMkLst>
            <pc:docMk/>
            <pc:sldMk cId="3172990648" sldId="293"/>
            <ac:spMk id="3" creationId="{4308641F-DCC7-44C5-940D-467CFDCCB58D}"/>
          </ac:spMkLst>
        </pc:spChg>
        <pc:picChg chg="add mod">
          <ac:chgData name="Aditya Modi" userId="c340255f1bc39208" providerId="LiveId" clId="{3C012FBC-1497-4CC8-9960-60705E07FDF8}" dt="2019-11-25T02:08:13.121" v="5451" actId="208"/>
          <ac:picMkLst>
            <pc:docMk/>
            <pc:sldMk cId="3172990648" sldId="293"/>
            <ac:picMk id="5" creationId="{B99F3F87-678D-415D-9E53-2EB232B9C546}"/>
          </ac:picMkLst>
        </pc:picChg>
      </pc:sldChg>
      <pc:sldChg chg="addSp delSp modSp add modTransition modAnim">
        <pc:chgData name="Aditya Modi" userId="c340255f1bc39208" providerId="LiveId" clId="{3C012FBC-1497-4CC8-9960-60705E07FDF8}" dt="2019-11-25T02:11:58.115" v="5568"/>
        <pc:sldMkLst>
          <pc:docMk/>
          <pc:sldMk cId="601861080" sldId="294"/>
        </pc:sldMkLst>
        <pc:spChg chg="del">
          <ac:chgData name="Aditya Modi" userId="c340255f1bc39208" providerId="LiveId" clId="{3C012FBC-1497-4CC8-9960-60705E07FDF8}" dt="2019-11-25T02:08:20.183" v="5452" actId="931"/>
          <ac:spMkLst>
            <pc:docMk/>
            <pc:sldMk cId="601861080" sldId="294"/>
            <ac:spMk id="3" creationId="{4308641F-DCC7-44C5-940D-467CFDCCB58D}"/>
          </ac:spMkLst>
        </pc:spChg>
        <pc:picChg chg="add mod">
          <ac:chgData name="Aditya Modi" userId="c340255f1bc39208" providerId="LiveId" clId="{3C012FBC-1497-4CC8-9960-60705E07FDF8}" dt="2019-11-25T02:08:21.714" v="5455" actId="208"/>
          <ac:picMkLst>
            <pc:docMk/>
            <pc:sldMk cId="601861080" sldId="294"/>
            <ac:picMk id="5" creationId="{A5E0BEF3-B76B-4E31-B8DF-A069B1C6882C}"/>
          </ac:picMkLst>
        </pc:picChg>
      </pc:sldChg>
      <pc:sldChg chg="addSp delSp modSp add modTransition modAnim">
        <pc:chgData name="Aditya Modi" userId="c340255f1bc39208" providerId="LiveId" clId="{3C012FBC-1497-4CC8-9960-60705E07FDF8}" dt="2019-11-25T02:12:14.936" v="5574"/>
        <pc:sldMkLst>
          <pc:docMk/>
          <pc:sldMk cId="224554082" sldId="295"/>
        </pc:sldMkLst>
        <pc:spChg chg="del">
          <ac:chgData name="Aditya Modi" userId="c340255f1bc39208" providerId="LiveId" clId="{3C012FBC-1497-4CC8-9960-60705E07FDF8}" dt="2019-11-25T02:08:30.723" v="5456" actId="931"/>
          <ac:spMkLst>
            <pc:docMk/>
            <pc:sldMk cId="224554082" sldId="295"/>
            <ac:spMk id="3" creationId="{4308641F-DCC7-44C5-940D-467CFDCCB58D}"/>
          </ac:spMkLst>
        </pc:spChg>
        <pc:picChg chg="add mod">
          <ac:chgData name="Aditya Modi" userId="c340255f1bc39208" providerId="LiveId" clId="{3C012FBC-1497-4CC8-9960-60705E07FDF8}" dt="2019-11-25T02:08:33.413" v="5458" actId="27614"/>
          <ac:picMkLst>
            <pc:docMk/>
            <pc:sldMk cId="224554082" sldId="295"/>
            <ac:picMk id="5" creationId="{53DCC8DA-C691-4D24-979E-6C10B44B06E2}"/>
          </ac:picMkLst>
        </pc:picChg>
      </pc:sldChg>
      <pc:sldChg chg="addSp delSp modSp add modTransition modAnim">
        <pc:chgData name="Aditya Modi" userId="c340255f1bc39208" providerId="LiveId" clId="{3C012FBC-1497-4CC8-9960-60705E07FDF8}" dt="2019-11-25T02:12:41.352" v="5586"/>
        <pc:sldMkLst>
          <pc:docMk/>
          <pc:sldMk cId="2874922344" sldId="296"/>
        </pc:sldMkLst>
        <pc:spChg chg="del">
          <ac:chgData name="Aditya Modi" userId="c340255f1bc39208" providerId="LiveId" clId="{3C012FBC-1497-4CC8-9960-60705E07FDF8}" dt="2019-11-25T01:44:02.835" v="5297" actId="931"/>
          <ac:spMkLst>
            <pc:docMk/>
            <pc:sldMk cId="2874922344" sldId="296"/>
            <ac:spMk id="3" creationId="{4308641F-DCC7-44C5-940D-467CFDCCB58D}"/>
          </ac:spMkLst>
        </pc:spChg>
        <pc:picChg chg="add mod">
          <ac:chgData name="Aditya Modi" userId="c340255f1bc39208" providerId="LiveId" clId="{3C012FBC-1497-4CC8-9960-60705E07FDF8}" dt="2019-11-25T01:44:04.405" v="5300" actId="208"/>
          <ac:picMkLst>
            <pc:docMk/>
            <pc:sldMk cId="2874922344" sldId="296"/>
            <ac:picMk id="5" creationId="{1D74E4F1-188E-44EA-A890-18B8883CF204}"/>
          </ac:picMkLst>
        </pc:picChg>
      </pc:sldChg>
      <pc:sldChg chg="addSp delSp modSp add modTransition modAnim">
        <pc:chgData name="Aditya Modi" userId="c340255f1bc39208" providerId="LiveId" clId="{3C012FBC-1497-4CC8-9960-60705E07FDF8}" dt="2019-11-25T02:12:58.997" v="5595"/>
        <pc:sldMkLst>
          <pc:docMk/>
          <pc:sldMk cId="293712651" sldId="297"/>
        </pc:sldMkLst>
        <pc:spChg chg="del">
          <ac:chgData name="Aditya Modi" userId="c340255f1bc39208" providerId="LiveId" clId="{3C012FBC-1497-4CC8-9960-60705E07FDF8}" dt="2019-11-25T01:44:23.629" v="5309" actId="931"/>
          <ac:spMkLst>
            <pc:docMk/>
            <pc:sldMk cId="293712651" sldId="297"/>
            <ac:spMk id="3" creationId="{4308641F-DCC7-44C5-940D-467CFDCCB58D}"/>
          </ac:spMkLst>
        </pc:spChg>
        <pc:picChg chg="add mod">
          <ac:chgData name="Aditya Modi" userId="c340255f1bc39208" providerId="LiveId" clId="{3C012FBC-1497-4CC8-9960-60705E07FDF8}" dt="2019-11-25T01:44:25.838" v="5312" actId="208"/>
          <ac:picMkLst>
            <pc:docMk/>
            <pc:sldMk cId="293712651" sldId="297"/>
            <ac:picMk id="5" creationId="{13903D63-9E3D-4C5A-A345-270A6726707A}"/>
          </ac:picMkLst>
        </pc:picChg>
      </pc:sldChg>
      <pc:sldChg chg="modSp add ord modTransition modAnim">
        <pc:chgData name="Aditya Modi" userId="c340255f1bc39208" providerId="LiveId" clId="{3C012FBC-1497-4CC8-9960-60705E07FDF8}" dt="2019-11-25T02:13:07.617" v="5598"/>
        <pc:sldMkLst>
          <pc:docMk/>
          <pc:sldMk cId="203942874" sldId="298"/>
        </pc:sldMkLst>
        <pc:spChg chg="mod">
          <ac:chgData name="Aditya Modi" userId="c340255f1bc39208" providerId="LiveId" clId="{3C012FBC-1497-4CC8-9960-60705E07FDF8}" dt="2019-11-25T00:11:43.792" v="4901" actId="20577"/>
          <ac:spMkLst>
            <pc:docMk/>
            <pc:sldMk cId="203942874" sldId="298"/>
            <ac:spMk id="2" creationId="{A63BF607-09F5-46E3-8296-43D8AE139367}"/>
          </ac:spMkLst>
        </pc:spChg>
        <pc:spChg chg="mod">
          <ac:chgData name="Aditya Modi" userId="c340255f1bc39208" providerId="LiveId" clId="{3C012FBC-1497-4CC8-9960-60705E07FDF8}" dt="2019-11-25T00:13:42.059" v="4998"/>
          <ac:spMkLst>
            <pc:docMk/>
            <pc:sldMk cId="203942874" sldId="298"/>
            <ac:spMk id="3" creationId="{4308641F-DCC7-44C5-940D-467CFDCCB58D}"/>
          </ac:spMkLst>
        </pc:spChg>
      </pc:sldChg>
      <pc:sldChg chg="modSp add modTransition">
        <pc:chgData name="Aditya Modi" userId="c340255f1bc39208" providerId="LiveId" clId="{3C012FBC-1497-4CC8-9960-60705E07FDF8}" dt="2019-11-25T01:53:05.011" v="5440"/>
        <pc:sldMkLst>
          <pc:docMk/>
          <pc:sldMk cId="4120166756" sldId="299"/>
        </pc:sldMkLst>
        <pc:spChg chg="mod">
          <ac:chgData name="Aditya Modi" userId="c340255f1bc39208" providerId="LiveId" clId="{3C012FBC-1497-4CC8-9960-60705E07FDF8}" dt="2019-11-25T00:10:27.948" v="4837" actId="20577"/>
          <ac:spMkLst>
            <pc:docMk/>
            <pc:sldMk cId="4120166756" sldId="299"/>
            <ac:spMk id="7" creationId="{5C77E755-E54B-403A-AC05-1A369B1415CF}"/>
          </ac:spMkLst>
        </pc:spChg>
      </pc:sldChg>
      <pc:sldChg chg="modSp add ord modTransition">
        <pc:chgData name="Aditya Modi" userId="c340255f1bc39208" providerId="LiveId" clId="{3C012FBC-1497-4CC8-9960-60705E07FDF8}" dt="2019-11-25T01:53:05.011" v="5440"/>
        <pc:sldMkLst>
          <pc:docMk/>
          <pc:sldMk cId="2826697596" sldId="300"/>
        </pc:sldMkLst>
        <pc:spChg chg="mod">
          <ac:chgData name="Aditya Modi" userId="c340255f1bc39208" providerId="LiveId" clId="{3C012FBC-1497-4CC8-9960-60705E07FDF8}" dt="2019-11-25T00:11:01.173" v="4858" actId="20577"/>
          <ac:spMkLst>
            <pc:docMk/>
            <pc:sldMk cId="2826697596" sldId="300"/>
            <ac:spMk id="7" creationId="{5C77E755-E54B-403A-AC05-1A369B1415CF}"/>
          </ac:spMkLst>
        </pc:spChg>
      </pc:sldChg>
      <pc:sldChg chg="modSp add ord modTransition">
        <pc:chgData name="Aditya Modi" userId="c340255f1bc39208" providerId="LiveId" clId="{3C012FBC-1497-4CC8-9960-60705E07FDF8}" dt="2019-11-25T01:53:05.011" v="5440"/>
        <pc:sldMkLst>
          <pc:docMk/>
          <pc:sldMk cId="928855220" sldId="301"/>
        </pc:sldMkLst>
        <pc:spChg chg="mod">
          <ac:chgData name="Aditya Modi" userId="c340255f1bc39208" providerId="LiveId" clId="{3C012FBC-1497-4CC8-9960-60705E07FDF8}" dt="2019-11-25T00:11:36.615" v="4880" actId="20577"/>
          <ac:spMkLst>
            <pc:docMk/>
            <pc:sldMk cId="928855220" sldId="301"/>
            <ac:spMk id="7" creationId="{5C77E755-E54B-403A-AC05-1A369B1415CF}"/>
          </ac:spMkLst>
        </pc:spChg>
      </pc:sldChg>
      <pc:sldChg chg="modSp add modTransition">
        <pc:chgData name="Aditya Modi" userId="c340255f1bc39208" providerId="LiveId" clId="{3C012FBC-1497-4CC8-9960-60705E07FDF8}" dt="2019-11-25T01:53:05.011" v="5440"/>
        <pc:sldMkLst>
          <pc:docMk/>
          <pc:sldMk cId="3057109869" sldId="302"/>
        </pc:sldMkLst>
        <pc:spChg chg="mod">
          <ac:chgData name="Aditya Modi" userId="c340255f1bc39208" providerId="LiveId" clId="{3C012FBC-1497-4CC8-9960-60705E07FDF8}" dt="2019-11-25T00:12:40.965" v="4963" actId="20577"/>
          <ac:spMkLst>
            <pc:docMk/>
            <pc:sldMk cId="3057109869" sldId="302"/>
            <ac:spMk id="7" creationId="{5C77E755-E54B-403A-AC05-1A369B1415CF}"/>
          </ac:spMkLst>
        </pc:spChg>
      </pc:sldChg>
      <pc:sldChg chg="addSp delSp modSp add modTransition modAnim">
        <pc:chgData name="Aditya Modi" userId="c340255f1bc39208" providerId="LiveId" clId="{3C012FBC-1497-4CC8-9960-60705E07FDF8}" dt="2019-11-25T02:13:16.199" v="5601"/>
        <pc:sldMkLst>
          <pc:docMk/>
          <pc:sldMk cId="301566971" sldId="303"/>
        </pc:sldMkLst>
        <pc:spChg chg="del mod">
          <ac:chgData name="Aditya Modi" userId="c340255f1bc39208" providerId="LiveId" clId="{3C012FBC-1497-4CC8-9960-60705E07FDF8}" dt="2019-11-25T01:35:04.378" v="5270" actId="931"/>
          <ac:spMkLst>
            <pc:docMk/>
            <pc:sldMk cId="301566971" sldId="303"/>
            <ac:spMk id="3" creationId="{4308641F-DCC7-44C5-940D-467CFDCCB58D}"/>
          </ac:spMkLst>
        </pc:spChg>
        <pc:picChg chg="add mod">
          <ac:chgData name="Aditya Modi" userId="c340255f1bc39208" providerId="LiveId" clId="{3C012FBC-1497-4CC8-9960-60705E07FDF8}" dt="2019-11-25T01:35:04.378" v="5270" actId="931"/>
          <ac:picMkLst>
            <pc:docMk/>
            <pc:sldMk cId="301566971" sldId="303"/>
            <ac:picMk id="5" creationId="{C102B4F7-497E-490F-9583-9182C7BCA252}"/>
          </ac:picMkLst>
        </pc:picChg>
      </pc:sldChg>
      <pc:sldChg chg="addSp delSp modSp add modTransition modAnim">
        <pc:chgData name="Aditya Modi" userId="c340255f1bc39208" providerId="LiveId" clId="{3C012FBC-1497-4CC8-9960-60705E07FDF8}" dt="2019-11-25T02:13:21.248" v="5604"/>
        <pc:sldMkLst>
          <pc:docMk/>
          <pc:sldMk cId="3815291920" sldId="304"/>
        </pc:sldMkLst>
        <pc:spChg chg="del">
          <ac:chgData name="Aditya Modi" userId="c340255f1bc39208" providerId="LiveId" clId="{3C012FBC-1497-4CC8-9960-60705E07FDF8}" dt="2019-11-25T01:35:11.028" v="5271" actId="931"/>
          <ac:spMkLst>
            <pc:docMk/>
            <pc:sldMk cId="3815291920" sldId="304"/>
            <ac:spMk id="3" creationId="{4308641F-DCC7-44C5-940D-467CFDCCB58D}"/>
          </ac:spMkLst>
        </pc:spChg>
        <pc:picChg chg="add mod">
          <ac:chgData name="Aditya Modi" userId="c340255f1bc39208" providerId="LiveId" clId="{3C012FBC-1497-4CC8-9960-60705E07FDF8}" dt="2019-11-25T01:35:16.339" v="5273" actId="27614"/>
          <ac:picMkLst>
            <pc:docMk/>
            <pc:sldMk cId="3815291920" sldId="304"/>
            <ac:picMk id="5" creationId="{E9F9FBE2-A605-408E-8C3A-6FF176EE5DB2}"/>
          </ac:picMkLst>
        </pc:picChg>
      </pc:sldChg>
      <pc:sldChg chg="modSp add del ord">
        <pc:chgData name="Aditya Modi" userId="c340255f1bc39208" providerId="LiveId" clId="{3C012FBC-1497-4CC8-9960-60705E07FDF8}" dt="2019-11-25T01:34:27.040" v="5268" actId="2696"/>
        <pc:sldMkLst>
          <pc:docMk/>
          <pc:sldMk cId="539004589" sldId="305"/>
        </pc:sldMkLst>
        <pc:spChg chg="mod">
          <ac:chgData name="Aditya Modi" userId="c340255f1bc39208" providerId="LiveId" clId="{3C012FBC-1497-4CC8-9960-60705E07FDF8}" dt="2019-11-25T00:16:36.094" v="5069" actId="5793"/>
          <ac:spMkLst>
            <pc:docMk/>
            <pc:sldMk cId="539004589" sldId="305"/>
            <ac:spMk id="3" creationId="{4308641F-DCC7-44C5-940D-467CFDCCB58D}"/>
          </ac:spMkLst>
        </pc:spChg>
      </pc:sldChg>
      <pc:sldChg chg="addSp delSp modSp add ord modTransition modAnim">
        <pc:chgData name="Aditya Modi" userId="c340255f1bc39208" providerId="LiveId" clId="{3C012FBC-1497-4CC8-9960-60705E07FDF8}" dt="2019-11-25T02:12:20.207" v="5577"/>
        <pc:sldMkLst>
          <pc:docMk/>
          <pc:sldMk cId="1961973026" sldId="306"/>
        </pc:sldMkLst>
        <pc:spChg chg="del">
          <ac:chgData name="Aditya Modi" userId="c340255f1bc39208" providerId="LiveId" clId="{3C012FBC-1497-4CC8-9960-60705E07FDF8}" dt="2019-11-25T02:08:37.472" v="5459" actId="931"/>
          <ac:spMkLst>
            <pc:docMk/>
            <pc:sldMk cId="1961973026" sldId="306"/>
            <ac:spMk id="3" creationId="{4308641F-DCC7-44C5-940D-467CFDCCB58D}"/>
          </ac:spMkLst>
        </pc:spChg>
        <pc:picChg chg="add mod">
          <ac:chgData name="Aditya Modi" userId="c340255f1bc39208" providerId="LiveId" clId="{3C012FBC-1497-4CC8-9960-60705E07FDF8}" dt="2019-11-25T02:08:38.672" v="5462" actId="208"/>
          <ac:picMkLst>
            <pc:docMk/>
            <pc:sldMk cId="1961973026" sldId="306"/>
            <ac:picMk id="5" creationId="{BAF1B276-9D17-421C-BACF-B4BD7E72AEAB}"/>
          </ac:picMkLst>
        </pc:picChg>
      </pc:sldChg>
      <pc:sldChg chg="modSp add modTransition modAnim">
        <pc:chgData name="Aditya Modi" userId="c340255f1bc39208" providerId="LiveId" clId="{3C012FBC-1497-4CC8-9960-60705E07FDF8}" dt="2019-11-25T02:13:52.599" v="5616"/>
        <pc:sldMkLst>
          <pc:docMk/>
          <pc:sldMk cId="2569399773" sldId="307"/>
        </pc:sldMkLst>
        <pc:spChg chg="mod">
          <ac:chgData name="Aditya Modi" userId="c340255f1bc39208" providerId="LiveId" clId="{3C012FBC-1497-4CC8-9960-60705E07FDF8}" dt="2019-11-25T00:17:23.767" v="5114" actId="20577"/>
          <ac:spMkLst>
            <pc:docMk/>
            <pc:sldMk cId="2569399773" sldId="307"/>
            <ac:spMk id="2" creationId="{A63BF607-09F5-46E3-8296-43D8AE139367}"/>
          </ac:spMkLst>
        </pc:spChg>
        <pc:spChg chg="mod">
          <ac:chgData name="Aditya Modi" userId="c340255f1bc39208" providerId="LiveId" clId="{3C012FBC-1497-4CC8-9960-60705E07FDF8}" dt="2019-11-25T00:17:42.160" v="5154" actId="5793"/>
          <ac:spMkLst>
            <pc:docMk/>
            <pc:sldMk cId="2569399773" sldId="307"/>
            <ac:spMk id="3" creationId="{4308641F-DCC7-44C5-940D-467CFDCCB58D}"/>
          </ac:spMkLst>
        </pc:spChg>
      </pc:sldChg>
      <pc:sldChg chg="modSp add del ord">
        <pc:chgData name="Aditya Modi" userId="c340255f1bc39208" providerId="LiveId" clId="{3C012FBC-1497-4CC8-9960-60705E07FDF8}" dt="2019-11-25T01:44:50.772" v="5317" actId="2696"/>
        <pc:sldMkLst>
          <pc:docMk/>
          <pc:sldMk cId="3751463083" sldId="308"/>
        </pc:sldMkLst>
        <pc:spChg chg="mod">
          <ac:chgData name="Aditya Modi" userId="c340255f1bc39208" providerId="LiveId" clId="{3C012FBC-1497-4CC8-9960-60705E07FDF8}" dt="2019-11-25T00:17:15.675" v="5094" actId="20577"/>
          <ac:spMkLst>
            <pc:docMk/>
            <pc:sldMk cId="3751463083" sldId="308"/>
            <ac:spMk id="7" creationId="{5C77E755-E54B-403A-AC05-1A369B1415CF}"/>
          </ac:spMkLst>
        </pc:spChg>
      </pc:sldChg>
      <pc:sldChg chg="addSp delSp modSp add modTransition modAnim">
        <pc:chgData name="Aditya Modi" userId="c340255f1bc39208" providerId="LiveId" clId="{3C012FBC-1497-4CC8-9960-60705E07FDF8}" dt="2019-11-25T02:13:58.017" v="5619"/>
        <pc:sldMkLst>
          <pc:docMk/>
          <pc:sldMk cId="529775475" sldId="309"/>
        </pc:sldMkLst>
        <pc:spChg chg="mod">
          <ac:chgData name="Aditya Modi" userId="c340255f1bc39208" providerId="LiveId" clId="{3C012FBC-1497-4CC8-9960-60705E07FDF8}" dt="2019-11-25T00:18:01.117" v="5189" actId="20577"/>
          <ac:spMkLst>
            <pc:docMk/>
            <pc:sldMk cId="529775475" sldId="309"/>
            <ac:spMk id="2" creationId="{A63BF607-09F5-46E3-8296-43D8AE139367}"/>
          </ac:spMkLst>
        </pc:spChg>
        <pc:spChg chg="del mod">
          <ac:chgData name="Aditya Modi" userId="c340255f1bc39208" providerId="LiveId" clId="{3C012FBC-1497-4CC8-9960-60705E07FDF8}" dt="2019-11-25T01:50:50.891" v="5431" actId="931"/>
          <ac:spMkLst>
            <pc:docMk/>
            <pc:sldMk cId="529775475" sldId="309"/>
            <ac:spMk id="3" creationId="{4308641F-DCC7-44C5-940D-467CFDCCB58D}"/>
          </ac:spMkLst>
        </pc:spChg>
        <pc:picChg chg="add mod">
          <ac:chgData name="Aditya Modi" userId="c340255f1bc39208" providerId="LiveId" clId="{3C012FBC-1497-4CC8-9960-60705E07FDF8}" dt="2019-11-25T01:50:52.287" v="5434" actId="208"/>
          <ac:picMkLst>
            <pc:docMk/>
            <pc:sldMk cId="529775475" sldId="309"/>
            <ac:picMk id="5" creationId="{B2022FF8-ACB6-4946-8FF0-639B89F7FFB6}"/>
          </ac:picMkLst>
        </pc:picChg>
      </pc:sldChg>
      <pc:sldChg chg="addSp delSp modSp add modTransition modAnim">
        <pc:chgData name="Aditya Modi" userId="c340255f1bc39208" providerId="LiveId" clId="{3C012FBC-1497-4CC8-9960-60705E07FDF8}" dt="2019-11-25T02:14:03.304" v="5622"/>
        <pc:sldMkLst>
          <pc:docMk/>
          <pc:sldMk cId="373297555" sldId="310"/>
        </pc:sldMkLst>
        <pc:spChg chg="mod">
          <ac:chgData name="Aditya Modi" userId="c340255f1bc39208" providerId="LiveId" clId="{3C012FBC-1497-4CC8-9960-60705E07FDF8}" dt="2019-11-25T00:18:17.937" v="5195" actId="20577"/>
          <ac:spMkLst>
            <pc:docMk/>
            <pc:sldMk cId="373297555" sldId="310"/>
            <ac:spMk id="2" creationId="{A63BF607-09F5-46E3-8296-43D8AE139367}"/>
          </ac:spMkLst>
        </pc:spChg>
        <pc:spChg chg="del mod">
          <ac:chgData name="Aditya Modi" userId="c340255f1bc39208" providerId="LiveId" clId="{3C012FBC-1497-4CC8-9960-60705E07FDF8}" dt="2019-11-25T01:50:56.150" v="5435" actId="931"/>
          <ac:spMkLst>
            <pc:docMk/>
            <pc:sldMk cId="373297555" sldId="310"/>
            <ac:spMk id="3" creationId="{4308641F-DCC7-44C5-940D-467CFDCCB58D}"/>
          </ac:spMkLst>
        </pc:spChg>
        <pc:picChg chg="add mod">
          <ac:chgData name="Aditya Modi" userId="c340255f1bc39208" providerId="LiveId" clId="{3C012FBC-1497-4CC8-9960-60705E07FDF8}" dt="2019-11-25T01:50:57.479" v="5438" actId="208"/>
          <ac:picMkLst>
            <pc:docMk/>
            <pc:sldMk cId="373297555" sldId="310"/>
            <ac:picMk id="5" creationId="{18A0B976-8360-435F-B220-D2C07499AB89}"/>
          </ac:picMkLst>
        </pc:picChg>
      </pc:sldChg>
      <pc:sldChg chg="modSp add ord modTransition">
        <pc:chgData name="Aditya Modi" userId="c340255f1bc39208" providerId="LiveId" clId="{3C012FBC-1497-4CC8-9960-60705E07FDF8}" dt="2019-11-25T01:53:05.011" v="5440"/>
        <pc:sldMkLst>
          <pc:docMk/>
          <pc:sldMk cId="3839492982" sldId="311"/>
        </pc:sldMkLst>
        <pc:spChg chg="mod">
          <ac:chgData name="Aditya Modi" userId="c340255f1bc39208" providerId="LiveId" clId="{3C012FBC-1497-4CC8-9960-60705E07FDF8}" dt="2019-11-25T00:18:29.447" v="5207" actId="20577"/>
          <ac:spMkLst>
            <pc:docMk/>
            <pc:sldMk cId="3839492982" sldId="311"/>
            <ac:spMk id="7" creationId="{5C77E755-E54B-403A-AC05-1A369B1415CF}"/>
          </ac:spMkLst>
        </pc:spChg>
      </pc:sldChg>
      <pc:sldChg chg="addSp delSp modSp add modTransition modAnim">
        <pc:chgData name="Aditya Modi" userId="c340255f1bc39208" providerId="LiveId" clId="{3C012FBC-1497-4CC8-9960-60705E07FDF8}" dt="2019-11-25T02:13:25.943" v="5607"/>
        <pc:sldMkLst>
          <pc:docMk/>
          <pc:sldMk cId="3517906415" sldId="312"/>
        </pc:sldMkLst>
        <pc:spChg chg="del">
          <ac:chgData name="Aditya Modi" userId="c340255f1bc39208" providerId="LiveId" clId="{3C012FBC-1497-4CC8-9960-60705E07FDF8}" dt="2019-11-25T01:35:16.234" v="5272" actId="931"/>
          <ac:spMkLst>
            <pc:docMk/>
            <pc:sldMk cId="3517906415" sldId="312"/>
            <ac:spMk id="3" creationId="{4308641F-DCC7-44C5-940D-467CFDCCB58D}"/>
          </ac:spMkLst>
        </pc:spChg>
        <pc:picChg chg="add mod">
          <ac:chgData name="Aditya Modi" userId="c340255f1bc39208" providerId="LiveId" clId="{3C012FBC-1497-4CC8-9960-60705E07FDF8}" dt="2019-11-25T01:35:19.425" v="5276" actId="962"/>
          <ac:picMkLst>
            <pc:docMk/>
            <pc:sldMk cId="3517906415" sldId="312"/>
            <ac:picMk id="5" creationId="{E0A5DB86-49A9-4CF9-B150-7398CAC6A12C}"/>
          </ac:picMkLst>
        </pc:picChg>
      </pc:sldChg>
      <pc:sldChg chg="addSp delSp modSp add modTransition modAnim">
        <pc:chgData name="Aditya Modi" userId="c340255f1bc39208" providerId="LiveId" clId="{3C012FBC-1497-4CC8-9960-60705E07FDF8}" dt="2019-11-25T02:11:07.208" v="5544"/>
        <pc:sldMkLst>
          <pc:docMk/>
          <pc:sldMk cId="1270006325" sldId="313"/>
        </pc:sldMkLst>
        <pc:spChg chg="del">
          <ac:chgData name="Aditya Modi" userId="c340255f1bc39208" providerId="LiveId" clId="{3C012FBC-1497-4CC8-9960-60705E07FDF8}" dt="2019-11-25T01:40:42.320" v="5288" actId="931"/>
          <ac:spMkLst>
            <pc:docMk/>
            <pc:sldMk cId="1270006325" sldId="313"/>
            <ac:spMk id="3" creationId="{4308641F-DCC7-44C5-940D-467CFDCCB58D}"/>
          </ac:spMkLst>
        </pc:spChg>
        <pc:picChg chg="add mod">
          <ac:chgData name="Aditya Modi" userId="c340255f1bc39208" providerId="LiveId" clId="{3C012FBC-1497-4CC8-9960-60705E07FDF8}" dt="2019-11-25T01:40:43.313" v="5290" actId="962"/>
          <ac:picMkLst>
            <pc:docMk/>
            <pc:sldMk cId="1270006325" sldId="313"/>
            <ac:picMk id="5" creationId="{8E4524EA-BA4C-47A1-A92E-AA6919C96FC5}"/>
          </ac:picMkLst>
        </pc:picChg>
      </pc:sldChg>
      <pc:sldChg chg="addSp delSp modSp add modTransition modAnim">
        <pc:chgData name="Aditya Modi" userId="c340255f1bc39208" providerId="LiveId" clId="{3C012FBC-1497-4CC8-9960-60705E07FDF8}" dt="2019-11-25T02:11:02.127" v="5541"/>
        <pc:sldMkLst>
          <pc:docMk/>
          <pc:sldMk cId="1495232663" sldId="314"/>
        </pc:sldMkLst>
        <pc:spChg chg="del">
          <ac:chgData name="Aditya Modi" userId="c340255f1bc39208" providerId="LiveId" clId="{3C012FBC-1497-4CC8-9960-60705E07FDF8}" dt="2019-11-25T01:40:36.932" v="5286" actId="931"/>
          <ac:spMkLst>
            <pc:docMk/>
            <pc:sldMk cId="1495232663" sldId="314"/>
            <ac:spMk id="3" creationId="{4308641F-DCC7-44C5-940D-467CFDCCB58D}"/>
          </ac:spMkLst>
        </pc:spChg>
        <pc:picChg chg="add mod">
          <ac:chgData name="Aditya Modi" userId="c340255f1bc39208" providerId="LiveId" clId="{3C012FBC-1497-4CC8-9960-60705E07FDF8}" dt="2019-11-25T01:40:38.327" v="5287" actId="27614"/>
          <ac:picMkLst>
            <pc:docMk/>
            <pc:sldMk cId="1495232663" sldId="314"/>
            <ac:picMk id="5" creationId="{2668F00E-CB3D-41B1-8BD8-ED8F9A2FC128}"/>
          </ac:picMkLst>
        </pc:picChg>
      </pc:sldChg>
      <pc:sldChg chg="addSp delSp modSp add modTransition modAnim">
        <pc:chgData name="Aditya Modi" userId="c340255f1bc39208" providerId="LiveId" clId="{3C012FBC-1497-4CC8-9960-60705E07FDF8}" dt="2019-11-25T02:12:52.344" v="5592"/>
        <pc:sldMkLst>
          <pc:docMk/>
          <pc:sldMk cId="2543385282" sldId="315"/>
        </pc:sldMkLst>
        <pc:spChg chg="del">
          <ac:chgData name="Aditya Modi" userId="c340255f1bc39208" providerId="LiveId" clId="{3C012FBC-1497-4CC8-9960-60705E07FDF8}" dt="2019-11-25T01:44:17.330" v="5305" actId="931"/>
          <ac:spMkLst>
            <pc:docMk/>
            <pc:sldMk cId="2543385282" sldId="315"/>
            <ac:spMk id="3" creationId="{4308641F-DCC7-44C5-940D-467CFDCCB58D}"/>
          </ac:spMkLst>
        </pc:spChg>
        <pc:picChg chg="add mod">
          <ac:chgData name="Aditya Modi" userId="c340255f1bc39208" providerId="LiveId" clId="{3C012FBC-1497-4CC8-9960-60705E07FDF8}" dt="2019-11-25T01:44:18.989" v="5308" actId="208"/>
          <ac:picMkLst>
            <pc:docMk/>
            <pc:sldMk cId="2543385282" sldId="315"/>
            <ac:picMk id="5" creationId="{E90CC179-FC59-48E7-B2B3-E38468ABEDFE}"/>
          </ac:picMkLst>
        </pc:picChg>
      </pc:sldChg>
      <pc:sldChg chg="addSp delSp modSp add modTransition modAnim">
        <pc:chgData name="Aditya Modi" userId="c340255f1bc39208" providerId="LiveId" clId="{3C012FBC-1497-4CC8-9960-60705E07FDF8}" dt="2019-11-25T02:12:47.016" v="5589"/>
        <pc:sldMkLst>
          <pc:docMk/>
          <pc:sldMk cId="3385109748" sldId="316"/>
        </pc:sldMkLst>
        <pc:spChg chg="del">
          <ac:chgData name="Aditya Modi" userId="c340255f1bc39208" providerId="LiveId" clId="{3C012FBC-1497-4CC8-9960-60705E07FDF8}" dt="2019-11-25T01:44:09.362" v="5301" actId="931"/>
          <ac:spMkLst>
            <pc:docMk/>
            <pc:sldMk cId="3385109748" sldId="316"/>
            <ac:spMk id="3" creationId="{4308641F-DCC7-44C5-940D-467CFDCCB58D}"/>
          </ac:spMkLst>
        </pc:spChg>
        <pc:picChg chg="add mod">
          <ac:chgData name="Aditya Modi" userId="c340255f1bc39208" providerId="LiveId" clId="{3C012FBC-1497-4CC8-9960-60705E07FDF8}" dt="2019-11-25T01:44:11.126" v="5304" actId="208"/>
          <ac:picMkLst>
            <pc:docMk/>
            <pc:sldMk cId="3385109748" sldId="316"/>
            <ac:picMk id="5" creationId="{DEB3BE5F-C0B0-4468-825C-D95B77B1E4A4}"/>
          </ac:picMkLst>
        </pc:picChg>
      </pc:sldChg>
      <pc:sldChg chg="add modTransition">
        <pc:chgData name="Aditya Modi" userId="c340255f1bc39208" providerId="LiveId" clId="{3C012FBC-1497-4CC8-9960-60705E07FDF8}" dt="2019-11-25T01:53:05.011" v="5440"/>
        <pc:sldMkLst>
          <pc:docMk/>
          <pc:sldMk cId="4119106197" sldId="317"/>
        </pc:sldMkLst>
      </pc:sldChg>
      <pc:sldChg chg="modSp add ord modTransition">
        <pc:chgData name="Aditya Modi" userId="c340255f1bc39208" providerId="LiveId" clId="{3C012FBC-1497-4CC8-9960-60705E07FDF8}" dt="2019-11-25T01:53:05.011" v="5440"/>
        <pc:sldMkLst>
          <pc:docMk/>
          <pc:sldMk cId="964112847" sldId="318"/>
        </pc:sldMkLst>
        <pc:spChg chg="mod">
          <ac:chgData name="Aditya Modi" userId="c340255f1bc39208" providerId="LiveId" clId="{3C012FBC-1497-4CC8-9960-60705E07FDF8}" dt="2019-11-25T01:45:58.729" v="5424"/>
          <ac:spMkLst>
            <pc:docMk/>
            <pc:sldMk cId="964112847" sldId="318"/>
            <ac:spMk id="3" creationId="{4308641F-DCC7-44C5-940D-467CFDCCB58D}"/>
          </ac:spMkLst>
        </pc:spChg>
      </pc:sldChg>
      <pc:sldChg chg="modSp add ord modTransition modAnim">
        <pc:chgData name="Aditya Modi" userId="c340255f1bc39208" providerId="LiveId" clId="{3C012FBC-1497-4CC8-9960-60705E07FDF8}" dt="2019-11-25T02:13:33.654" v="5610"/>
        <pc:sldMkLst>
          <pc:docMk/>
          <pc:sldMk cId="4104640137" sldId="319"/>
        </pc:sldMkLst>
        <pc:picChg chg="mod">
          <ac:chgData name="Aditya Modi" userId="c340255f1bc39208" providerId="LiveId" clId="{3C012FBC-1497-4CC8-9960-60705E07FDF8}" dt="2019-11-25T01:46:23.098" v="5428" actId="14826"/>
          <ac:picMkLst>
            <pc:docMk/>
            <pc:sldMk cId="4104640137" sldId="319"/>
            <ac:picMk id="5" creationId="{E0A5DB86-49A9-4CF9-B150-7398CAC6A12C}"/>
          </ac:picMkLst>
        </pc:picChg>
      </pc:sldChg>
      <pc:sldChg chg="modSp add modTransition modAnim">
        <pc:chgData name="Aditya Modi" userId="c340255f1bc39208" providerId="LiveId" clId="{3C012FBC-1497-4CC8-9960-60705E07FDF8}" dt="2019-11-25T02:13:38.190" v="5613"/>
        <pc:sldMkLst>
          <pc:docMk/>
          <pc:sldMk cId="3425875015" sldId="320"/>
        </pc:sldMkLst>
        <pc:picChg chg="mod">
          <ac:chgData name="Aditya Modi" userId="c340255f1bc39208" providerId="LiveId" clId="{3C012FBC-1497-4CC8-9960-60705E07FDF8}" dt="2019-11-25T01:46:33.002" v="5430" actId="14826"/>
          <ac:picMkLst>
            <pc:docMk/>
            <pc:sldMk cId="3425875015" sldId="320"/>
            <ac:picMk id="5" creationId="{E0A5DB86-49A9-4CF9-B150-7398CAC6A12C}"/>
          </ac:picMkLst>
        </pc:picChg>
      </pc:sldChg>
      <pc:sldChg chg="modSp add ord modAnim">
        <pc:chgData name="Aditya Modi" userId="c340255f1bc39208" providerId="LiveId" clId="{3C012FBC-1497-4CC8-9960-60705E07FDF8}" dt="2019-11-25T02:12:08.937" v="5571"/>
        <pc:sldMkLst>
          <pc:docMk/>
          <pc:sldMk cId="4267492602" sldId="321"/>
        </pc:sldMkLst>
        <pc:spChg chg="mod">
          <ac:chgData name="Aditya Modi" userId="c340255f1bc39208" providerId="LiveId" clId="{3C012FBC-1497-4CC8-9960-60705E07FDF8}" dt="2019-11-25T02:09:16.565" v="5494" actId="20577"/>
          <ac:spMkLst>
            <pc:docMk/>
            <pc:sldMk cId="4267492602" sldId="321"/>
            <ac:spMk id="3" creationId="{4308641F-DCC7-44C5-940D-467CFDCCB58D}"/>
          </ac:spMkLst>
        </pc:spChg>
      </pc:sldChg>
      <pc:sldMasterChg chg="modTransition modSldLayout">
        <pc:chgData name="Aditya Modi" userId="c340255f1bc39208" providerId="LiveId" clId="{3C012FBC-1497-4CC8-9960-60705E07FDF8}" dt="2019-11-25T01:53:05.011" v="5440"/>
        <pc:sldMasterMkLst>
          <pc:docMk/>
          <pc:sldMasterMk cId="3148693628" sldId="2147483648"/>
        </pc:sldMasterMkLst>
        <pc:sldLayoutChg chg="modTransition">
          <pc:chgData name="Aditya Modi" userId="c340255f1bc39208" providerId="LiveId" clId="{3C012FBC-1497-4CC8-9960-60705E07FDF8}" dt="2019-11-25T01:53:05.011" v="5440"/>
          <pc:sldLayoutMkLst>
            <pc:docMk/>
            <pc:sldMasterMk cId="3148693628" sldId="2147483648"/>
            <pc:sldLayoutMk cId="834893926" sldId="2147483649"/>
          </pc:sldLayoutMkLst>
        </pc:sldLayoutChg>
        <pc:sldLayoutChg chg="modTransition">
          <pc:chgData name="Aditya Modi" userId="c340255f1bc39208" providerId="LiveId" clId="{3C012FBC-1497-4CC8-9960-60705E07FDF8}" dt="2019-11-25T01:53:05.011" v="5440"/>
          <pc:sldLayoutMkLst>
            <pc:docMk/>
            <pc:sldMasterMk cId="3148693628" sldId="2147483648"/>
            <pc:sldLayoutMk cId="1992625651" sldId="2147483650"/>
          </pc:sldLayoutMkLst>
        </pc:sldLayoutChg>
        <pc:sldLayoutChg chg="modTransition">
          <pc:chgData name="Aditya Modi" userId="c340255f1bc39208" providerId="LiveId" clId="{3C012FBC-1497-4CC8-9960-60705E07FDF8}" dt="2019-11-25T01:53:05.011" v="5440"/>
          <pc:sldLayoutMkLst>
            <pc:docMk/>
            <pc:sldMasterMk cId="3148693628" sldId="2147483648"/>
            <pc:sldLayoutMk cId="3907536433" sldId="2147483651"/>
          </pc:sldLayoutMkLst>
        </pc:sldLayoutChg>
        <pc:sldLayoutChg chg="modTransition">
          <pc:chgData name="Aditya Modi" userId="c340255f1bc39208" providerId="LiveId" clId="{3C012FBC-1497-4CC8-9960-60705E07FDF8}" dt="2019-11-25T01:53:05.011" v="5440"/>
          <pc:sldLayoutMkLst>
            <pc:docMk/>
            <pc:sldMasterMk cId="3148693628" sldId="2147483648"/>
            <pc:sldLayoutMk cId="310725026" sldId="2147483652"/>
          </pc:sldLayoutMkLst>
        </pc:sldLayoutChg>
        <pc:sldLayoutChg chg="modTransition">
          <pc:chgData name="Aditya Modi" userId="c340255f1bc39208" providerId="LiveId" clId="{3C012FBC-1497-4CC8-9960-60705E07FDF8}" dt="2019-11-25T01:53:05.011" v="5440"/>
          <pc:sldLayoutMkLst>
            <pc:docMk/>
            <pc:sldMasterMk cId="3148693628" sldId="2147483648"/>
            <pc:sldLayoutMk cId="3843757000" sldId="2147483653"/>
          </pc:sldLayoutMkLst>
        </pc:sldLayoutChg>
        <pc:sldLayoutChg chg="modTransition">
          <pc:chgData name="Aditya Modi" userId="c340255f1bc39208" providerId="LiveId" clId="{3C012FBC-1497-4CC8-9960-60705E07FDF8}" dt="2019-11-25T01:53:05.011" v="5440"/>
          <pc:sldLayoutMkLst>
            <pc:docMk/>
            <pc:sldMasterMk cId="3148693628" sldId="2147483648"/>
            <pc:sldLayoutMk cId="4215585372" sldId="2147483654"/>
          </pc:sldLayoutMkLst>
        </pc:sldLayoutChg>
        <pc:sldLayoutChg chg="modTransition">
          <pc:chgData name="Aditya Modi" userId="c340255f1bc39208" providerId="LiveId" clId="{3C012FBC-1497-4CC8-9960-60705E07FDF8}" dt="2019-11-25T01:53:05.011" v="5440"/>
          <pc:sldLayoutMkLst>
            <pc:docMk/>
            <pc:sldMasterMk cId="3148693628" sldId="2147483648"/>
            <pc:sldLayoutMk cId="1199743205" sldId="2147483655"/>
          </pc:sldLayoutMkLst>
        </pc:sldLayoutChg>
        <pc:sldLayoutChg chg="modTransition">
          <pc:chgData name="Aditya Modi" userId="c340255f1bc39208" providerId="LiveId" clId="{3C012FBC-1497-4CC8-9960-60705E07FDF8}" dt="2019-11-25T01:53:05.011" v="5440"/>
          <pc:sldLayoutMkLst>
            <pc:docMk/>
            <pc:sldMasterMk cId="3148693628" sldId="2147483648"/>
            <pc:sldLayoutMk cId="1215270100" sldId="2147483656"/>
          </pc:sldLayoutMkLst>
        </pc:sldLayoutChg>
        <pc:sldLayoutChg chg="modTransition">
          <pc:chgData name="Aditya Modi" userId="c340255f1bc39208" providerId="LiveId" clId="{3C012FBC-1497-4CC8-9960-60705E07FDF8}" dt="2019-11-25T01:53:05.011" v="5440"/>
          <pc:sldLayoutMkLst>
            <pc:docMk/>
            <pc:sldMasterMk cId="3148693628" sldId="2147483648"/>
            <pc:sldLayoutMk cId="2718714128" sldId="2147483657"/>
          </pc:sldLayoutMkLst>
        </pc:sldLayoutChg>
        <pc:sldLayoutChg chg="modTransition">
          <pc:chgData name="Aditya Modi" userId="c340255f1bc39208" providerId="LiveId" clId="{3C012FBC-1497-4CC8-9960-60705E07FDF8}" dt="2019-11-25T01:53:05.011" v="5440"/>
          <pc:sldLayoutMkLst>
            <pc:docMk/>
            <pc:sldMasterMk cId="3148693628" sldId="2147483648"/>
            <pc:sldLayoutMk cId="976263159" sldId="2147483658"/>
          </pc:sldLayoutMkLst>
        </pc:sldLayoutChg>
        <pc:sldLayoutChg chg="modTransition">
          <pc:chgData name="Aditya Modi" userId="c340255f1bc39208" providerId="LiveId" clId="{3C012FBC-1497-4CC8-9960-60705E07FDF8}" dt="2019-11-25T01:53:05.011" v="5440"/>
          <pc:sldLayoutMkLst>
            <pc:docMk/>
            <pc:sldMasterMk cId="3148693628" sldId="2147483648"/>
            <pc:sldLayoutMk cId="4196029100"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0EC1-B874-4E01-95E3-675C22877B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4DF69CA-8716-44D4-8A53-319247F7A4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DCB2E70-6C50-4EAC-A9B0-496C51716233}"/>
              </a:ext>
            </a:extLst>
          </p:cNvPr>
          <p:cNvSpPr>
            <a:spLocks noGrp="1"/>
          </p:cNvSpPr>
          <p:nvPr>
            <p:ph type="dt" sz="half" idx="10"/>
          </p:nvPr>
        </p:nvSpPr>
        <p:spPr/>
        <p:txBody>
          <a:bodyPr/>
          <a:lstStyle>
            <a:lvl1pPr>
              <a:defRPr b="1">
                <a:solidFill>
                  <a:schemeClr val="tx1"/>
                </a:solidFill>
              </a:defRPr>
            </a:lvl1pPr>
          </a:lstStyle>
          <a:p>
            <a:fld id="{D3A79615-8E04-498E-B73C-E3E5826BC0D8}" type="datetimeFigureOut">
              <a:rPr lang="en-IN" smtClean="0"/>
              <a:pPr/>
              <a:t>25-11-2019</a:t>
            </a:fld>
            <a:endParaRPr lang="en-IN"/>
          </a:p>
        </p:txBody>
      </p:sp>
      <p:sp>
        <p:nvSpPr>
          <p:cNvPr id="5" name="Footer Placeholder 4">
            <a:extLst>
              <a:ext uri="{FF2B5EF4-FFF2-40B4-BE49-F238E27FC236}">
                <a16:creationId xmlns:a16="http://schemas.microsoft.com/office/drawing/2014/main" id="{B4D2C3F6-80E1-4D83-AE4E-E92959B3260D}"/>
              </a:ext>
            </a:extLst>
          </p:cNvPr>
          <p:cNvSpPr>
            <a:spLocks noGrp="1"/>
          </p:cNvSpPr>
          <p:nvPr>
            <p:ph type="ftr" sz="quarter" idx="11"/>
          </p:nvPr>
        </p:nvSpPr>
        <p:spPr/>
        <p:txBody>
          <a:bodyPr/>
          <a:lstStyle>
            <a:lvl1pPr>
              <a:defRPr b="1">
                <a:solidFill>
                  <a:schemeClr val="tx1"/>
                </a:solidFill>
              </a:defRPr>
            </a:lvl1pPr>
          </a:lstStyle>
          <a:p>
            <a:endParaRPr lang="en-IN"/>
          </a:p>
        </p:txBody>
      </p:sp>
      <p:sp>
        <p:nvSpPr>
          <p:cNvPr id="6" name="Slide Number Placeholder 5">
            <a:extLst>
              <a:ext uri="{FF2B5EF4-FFF2-40B4-BE49-F238E27FC236}">
                <a16:creationId xmlns:a16="http://schemas.microsoft.com/office/drawing/2014/main" id="{00F60496-CF29-42D0-BEB5-E567BDDCB19B}"/>
              </a:ext>
            </a:extLst>
          </p:cNvPr>
          <p:cNvSpPr>
            <a:spLocks noGrp="1"/>
          </p:cNvSpPr>
          <p:nvPr>
            <p:ph type="sldNum" sz="quarter" idx="12"/>
          </p:nvPr>
        </p:nvSpPr>
        <p:spPr/>
        <p:txBody>
          <a:bodyPr/>
          <a:lstStyle>
            <a:lvl1pPr>
              <a:defRPr b="1">
                <a:solidFill>
                  <a:schemeClr val="tx1"/>
                </a:solidFill>
              </a:defRPr>
            </a:lvl1pPr>
          </a:lstStyle>
          <a:p>
            <a:fld id="{ECE721F6-5E71-45A8-A603-97D983EBC2C2}" type="slidenum">
              <a:rPr lang="en-IN" smtClean="0"/>
              <a:pPr/>
              <a:t>‹#›</a:t>
            </a:fld>
            <a:endParaRPr lang="en-IN"/>
          </a:p>
        </p:txBody>
      </p:sp>
    </p:spTree>
    <p:extLst>
      <p:ext uri="{BB962C8B-B14F-4D97-AF65-F5344CB8AC3E}">
        <p14:creationId xmlns:p14="http://schemas.microsoft.com/office/powerpoint/2010/main" val="83489392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ACB2-52CE-4D73-A703-28810DA3F1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DD7458-478E-4055-9046-C11C11E942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7EB192-627B-4A4C-BDB4-7D2125CEBB4D}"/>
              </a:ext>
            </a:extLst>
          </p:cNvPr>
          <p:cNvSpPr>
            <a:spLocks noGrp="1"/>
          </p:cNvSpPr>
          <p:nvPr>
            <p:ph type="dt" sz="half" idx="10"/>
          </p:nvPr>
        </p:nvSpPr>
        <p:spPr/>
        <p:txBody>
          <a:bodyPr/>
          <a:lstStyle/>
          <a:p>
            <a:fld id="{D3A79615-8E04-498E-B73C-E3E5826BC0D8}" type="datetimeFigureOut">
              <a:rPr lang="en-IN" smtClean="0"/>
              <a:t>25-11-2019</a:t>
            </a:fld>
            <a:endParaRPr lang="en-IN"/>
          </a:p>
        </p:txBody>
      </p:sp>
      <p:sp>
        <p:nvSpPr>
          <p:cNvPr id="5" name="Footer Placeholder 4">
            <a:extLst>
              <a:ext uri="{FF2B5EF4-FFF2-40B4-BE49-F238E27FC236}">
                <a16:creationId xmlns:a16="http://schemas.microsoft.com/office/drawing/2014/main" id="{154BA787-8BC9-412C-B04C-572264BF3C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64E60B-DE67-4A5F-854D-8C6002F7A279}"/>
              </a:ext>
            </a:extLst>
          </p:cNvPr>
          <p:cNvSpPr>
            <a:spLocks noGrp="1"/>
          </p:cNvSpPr>
          <p:nvPr>
            <p:ph type="sldNum" sz="quarter" idx="12"/>
          </p:nvPr>
        </p:nvSpPr>
        <p:spPr/>
        <p:txBody>
          <a:bodyPr/>
          <a:lstStyle/>
          <a:p>
            <a:fld id="{ECE721F6-5E71-45A8-A603-97D983EBC2C2}" type="slidenum">
              <a:rPr lang="en-IN" smtClean="0"/>
              <a:t>‹#›</a:t>
            </a:fld>
            <a:endParaRPr lang="en-IN"/>
          </a:p>
        </p:txBody>
      </p:sp>
    </p:spTree>
    <p:extLst>
      <p:ext uri="{BB962C8B-B14F-4D97-AF65-F5344CB8AC3E}">
        <p14:creationId xmlns:p14="http://schemas.microsoft.com/office/powerpoint/2010/main" val="97626315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5C776-107D-49B1-8DAB-6B00AF1351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56C9B6-4218-4F51-9EFE-BD1F21FD3F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A1C03B-FF82-42CF-843B-101D2769F1B1}"/>
              </a:ext>
            </a:extLst>
          </p:cNvPr>
          <p:cNvSpPr>
            <a:spLocks noGrp="1"/>
          </p:cNvSpPr>
          <p:nvPr>
            <p:ph type="dt" sz="half" idx="10"/>
          </p:nvPr>
        </p:nvSpPr>
        <p:spPr/>
        <p:txBody>
          <a:bodyPr/>
          <a:lstStyle/>
          <a:p>
            <a:fld id="{D3A79615-8E04-498E-B73C-E3E5826BC0D8}" type="datetimeFigureOut">
              <a:rPr lang="en-IN" smtClean="0"/>
              <a:t>25-11-2019</a:t>
            </a:fld>
            <a:endParaRPr lang="en-IN"/>
          </a:p>
        </p:txBody>
      </p:sp>
      <p:sp>
        <p:nvSpPr>
          <p:cNvPr id="5" name="Footer Placeholder 4">
            <a:extLst>
              <a:ext uri="{FF2B5EF4-FFF2-40B4-BE49-F238E27FC236}">
                <a16:creationId xmlns:a16="http://schemas.microsoft.com/office/drawing/2014/main" id="{3CA6EB25-1756-4DE4-824B-CB5BD6FBF1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DE9999-179D-482C-B2BF-09469BFBE0DC}"/>
              </a:ext>
            </a:extLst>
          </p:cNvPr>
          <p:cNvSpPr>
            <a:spLocks noGrp="1"/>
          </p:cNvSpPr>
          <p:nvPr>
            <p:ph type="sldNum" sz="quarter" idx="12"/>
          </p:nvPr>
        </p:nvSpPr>
        <p:spPr/>
        <p:txBody>
          <a:bodyPr/>
          <a:lstStyle/>
          <a:p>
            <a:fld id="{ECE721F6-5E71-45A8-A603-97D983EBC2C2}" type="slidenum">
              <a:rPr lang="en-IN" smtClean="0"/>
              <a:t>‹#›</a:t>
            </a:fld>
            <a:endParaRPr lang="en-IN"/>
          </a:p>
        </p:txBody>
      </p:sp>
    </p:spTree>
    <p:extLst>
      <p:ext uri="{BB962C8B-B14F-4D97-AF65-F5344CB8AC3E}">
        <p14:creationId xmlns:p14="http://schemas.microsoft.com/office/powerpoint/2010/main" val="419602910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B1A5-4462-44E8-B49B-B9EF0E67A2AE}"/>
              </a:ext>
            </a:extLst>
          </p:cNvPr>
          <p:cNvSpPr>
            <a:spLocks noGrp="1"/>
          </p:cNvSpPr>
          <p:nvPr>
            <p:ph type="title"/>
          </p:nvPr>
        </p:nvSpPr>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9E6D7BCA-B131-4A48-BC6F-A0C22237633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688D89DF-266A-414E-8FF2-076654B7B369}"/>
              </a:ext>
            </a:extLst>
          </p:cNvPr>
          <p:cNvSpPr>
            <a:spLocks noGrp="1"/>
          </p:cNvSpPr>
          <p:nvPr>
            <p:ph type="dt" sz="half" idx="10"/>
          </p:nvPr>
        </p:nvSpPr>
        <p:spPr/>
        <p:txBody>
          <a:bodyPr/>
          <a:lstStyle/>
          <a:p>
            <a:fld id="{D3A79615-8E04-498E-B73C-E3E5826BC0D8}" type="datetimeFigureOut">
              <a:rPr lang="en-IN" smtClean="0"/>
              <a:t>25-11-2019</a:t>
            </a:fld>
            <a:endParaRPr lang="en-IN"/>
          </a:p>
        </p:txBody>
      </p:sp>
      <p:sp>
        <p:nvSpPr>
          <p:cNvPr id="5" name="Footer Placeholder 4">
            <a:extLst>
              <a:ext uri="{FF2B5EF4-FFF2-40B4-BE49-F238E27FC236}">
                <a16:creationId xmlns:a16="http://schemas.microsoft.com/office/drawing/2014/main" id="{5F475F22-F5E2-4BFC-BEF2-556ED8EB4D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AADB40-A98D-4BBF-A49C-B863D824C594}"/>
              </a:ext>
            </a:extLst>
          </p:cNvPr>
          <p:cNvSpPr>
            <a:spLocks noGrp="1"/>
          </p:cNvSpPr>
          <p:nvPr>
            <p:ph type="sldNum" sz="quarter" idx="12"/>
          </p:nvPr>
        </p:nvSpPr>
        <p:spPr/>
        <p:txBody>
          <a:bodyPr/>
          <a:lstStyle/>
          <a:p>
            <a:fld id="{ECE721F6-5E71-45A8-A603-97D983EBC2C2}" type="slidenum">
              <a:rPr lang="en-IN" smtClean="0"/>
              <a:t>‹#›</a:t>
            </a:fld>
            <a:endParaRPr lang="en-IN"/>
          </a:p>
        </p:txBody>
      </p:sp>
    </p:spTree>
    <p:extLst>
      <p:ext uri="{BB962C8B-B14F-4D97-AF65-F5344CB8AC3E}">
        <p14:creationId xmlns:p14="http://schemas.microsoft.com/office/powerpoint/2010/main" val="199262565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BD00-5406-4F3D-A37A-C553A196D7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4345087-4D7A-437A-A83A-A8187F6D79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DA82C8-C259-417E-A7F1-44C4913C94A4}"/>
              </a:ext>
            </a:extLst>
          </p:cNvPr>
          <p:cNvSpPr>
            <a:spLocks noGrp="1"/>
          </p:cNvSpPr>
          <p:nvPr>
            <p:ph type="dt" sz="half" idx="10"/>
          </p:nvPr>
        </p:nvSpPr>
        <p:spPr/>
        <p:txBody>
          <a:bodyPr/>
          <a:lstStyle/>
          <a:p>
            <a:fld id="{D3A79615-8E04-498E-B73C-E3E5826BC0D8}" type="datetimeFigureOut">
              <a:rPr lang="en-IN" smtClean="0"/>
              <a:t>25-11-2019</a:t>
            </a:fld>
            <a:endParaRPr lang="en-IN"/>
          </a:p>
        </p:txBody>
      </p:sp>
      <p:sp>
        <p:nvSpPr>
          <p:cNvPr id="5" name="Footer Placeholder 4">
            <a:extLst>
              <a:ext uri="{FF2B5EF4-FFF2-40B4-BE49-F238E27FC236}">
                <a16:creationId xmlns:a16="http://schemas.microsoft.com/office/drawing/2014/main" id="{EFD0BD1B-8AF3-41DD-BEA4-8CC24C94F7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F62C93-4679-40AB-B712-1E9D8887FBEA}"/>
              </a:ext>
            </a:extLst>
          </p:cNvPr>
          <p:cNvSpPr>
            <a:spLocks noGrp="1"/>
          </p:cNvSpPr>
          <p:nvPr>
            <p:ph type="sldNum" sz="quarter" idx="12"/>
          </p:nvPr>
        </p:nvSpPr>
        <p:spPr/>
        <p:txBody>
          <a:bodyPr/>
          <a:lstStyle/>
          <a:p>
            <a:fld id="{ECE721F6-5E71-45A8-A603-97D983EBC2C2}" type="slidenum">
              <a:rPr lang="en-IN" smtClean="0"/>
              <a:t>‹#›</a:t>
            </a:fld>
            <a:endParaRPr lang="en-IN"/>
          </a:p>
        </p:txBody>
      </p:sp>
    </p:spTree>
    <p:extLst>
      <p:ext uri="{BB962C8B-B14F-4D97-AF65-F5344CB8AC3E}">
        <p14:creationId xmlns:p14="http://schemas.microsoft.com/office/powerpoint/2010/main" val="390753643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13FEA-C60E-4393-8945-433D5F140A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C89416-3AA9-4C95-9865-C3727B4DB0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3E617A-78C3-4E56-AB04-017B6B57BC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0025F9-531B-432E-AAF3-DCB1AEAACCCF}"/>
              </a:ext>
            </a:extLst>
          </p:cNvPr>
          <p:cNvSpPr>
            <a:spLocks noGrp="1"/>
          </p:cNvSpPr>
          <p:nvPr>
            <p:ph type="dt" sz="half" idx="10"/>
          </p:nvPr>
        </p:nvSpPr>
        <p:spPr/>
        <p:txBody>
          <a:bodyPr/>
          <a:lstStyle/>
          <a:p>
            <a:fld id="{D3A79615-8E04-498E-B73C-E3E5826BC0D8}" type="datetimeFigureOut">
              <a:rPr lang="en-IN" smtClean="0"/>
              <a:t>25-11-2019</a:t>
            </a:fld>
            <a:endParaRPr lang="en-IN"/>
          </a:p>
        </p:txBody>
      </p:sp>
      <p:sp>
        <p:nvSpPr>
          <p:cNvPr id="6" name="Footer Placeholder 5">
            <a:extLst>
              <a:ext uri="{FF2B5EF4-FFF2-40B4-BE49-F238E27FC236}">
                <a16:creationId xmlns:a16="http://schemas.microsoft.com/office/drawing/2014/main" id="{363F01DA-DEEB-432E-BADB-5B40C872A6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E84837-D907-48C0-9A27-EB791FFC7754}"/>
              </a:ext>
            </a:extLst>
          </p:cNvPr>
          <p:cNvSpPr>
            <a:spLocks noGrp="1"/>
          </p:cNvSpPr>
          <p:nvPr>
            <p:ph type="sldNum" sz="quarter" idx="12"/>
          </p:nvPr>
        </p:nvSpPr>
        <p:spPr/>
        <p:txBody>
          <a:bodyPr/>
          <a:lstStyle/>
          <a:p>
            <a:fld id="{ECE721F6-5E71-45A8-A603-97D983EBC2C2}" type="slidenum">
              <a:rPr lang="en-IN" smtClean="0"/>
              <a:t>‹#›</a:t>
            </a:fld>
            <a:endParaRPr lang="en-IN"/>
          </a:p>
        </p:txBody>
      </p:sp>
    </p:spTree>
    <p:extLst>
      <p:ext uri="{BB962C8B-B14F-4D97-AF65-F5344CB8AC3E}">
        <p14:creationId xmlns:p14="http://schemas.microsoft.com/office/powerpoint/2010/main" val="31072502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F716-D0A3-421F-AFB8-963A140158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25BFC9-6A4C-41B8-8B42-FACE50874C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DAF2A60-7B0B-451B-8270-1693FB35BA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C630A0-C0C2-4ECF-9C6F-24E99D853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6FE82-AF27-412B-AAEF-54780F574F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B0A78D2-3799-496E-A9FB-E80096688FCD}"/>
              </a:ext>
            </a:extLst>
          </p:cNvPr>
          <p:cNvSpPr>
            <a:spLocks noGrp="1"/>
          </p:cNvSpPr>
          <p:nvPr>
            <p:ph type="dt" sz="half" idx="10"/>
          </p:nvPr>
        </p:nvSpPr>
        <p:spPr/>
        <p:txBody>
          <a:bodyPr/>
          <a:lstStyle/>
          <a:p>
            <a:fld id="{D3A79615-8E04-498E-B73C-E3E5826BC0D8}" type="datetimeFigureOut">
              <a:rPr lang="en-IN" smtClean="0"/>
              <a:t>25-11-2019</a:t>
            </a:fld>
            <a:endParaRPr lang="en-IN"/>
          </a:p>
        </p:txBody>
      </p:sp>
      <p:sp>
        <p:nvSpPr>
          <p:cNvPr id="8" name="Footer Placeholder 7">
            <a:extLst>
              <a:ext uri="{FF2B5EF4-FFF2-40B4-BE49-F238E27FC236}">
                <a16:creationId xmlns:a16="http://schemas.microsoft.com/office/drawing/2014/main" id="{E084650F-3C8B-4A34-86B3-CA529B1E10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ED4604-A39A-4852-A9CE-CC421764927B}"/>
              </a:ext>
            </a:extLst>
          </p:cNvPr>
          <p:cNvSpPr>
            <a:spLocks noGrp="1"/>
          </p:cNvSpPr>
          <p:nvPr>
            <p:ph type="sldNum" sz="quarter" idx="12"/>
          </p:nvPr>
        </p:nvSpPr>
        <p:spPr/>
        <p:txBody>
          <a:bodyPr/>
          <a:lstStyle/>
          <a:p>
            <a:fld id="{ECE721F6-5E71-45A8-A603-97D983EBC2C2}" type="slidenum">
              <a:rPr lang="en-IN" smtClean="0"/>
              <a:t>‹#›</a:t>
            </a:fld>
            <a:endParaRPr lang="en-IN"/>
          </a:p>
        </p:txBody>
      </p:sp>
    </p:spTree>
    <p:extLst>
      <p:ext uri="{BB962C8B-B14F-4D97-AF65-F5344CB8AC3E}">
        <p14:creationId xmlns:p14="http://schemas.microsoft.com/office/powerpoint/2010/main" val="384375700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0611-C1B5-464F-A0CE-0931C8D8FB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C25B3D-834D-4D63-B92A-9BABA92D97AC}"/>
              </a:ext>
            </a:extLst>
          </p:cNvPr>
          <p:cNvSpPr>
            <a:spLocks noGrp="1"/>
          </p:cNvSpPr>
          <p:nvPr>
            <p:ph type="dt" sz="half" idx="10"/>
          </p:nvPr>
        </p:nvSpPr>
        <p:spPr/>
        <p:txBody>
          <a:bodyPr/>
          <a:lstStyle/>
          <a:p>
            <a:fld id="{D3A79615-8E04-498E-B73C-E3E5826BC0D8}" type="datetimeFigureOut">
              <a:rPr lang="en-IN" smtClean="0"/>
              <a:t>25-11-2019</a:t>
            </a:fld>
            <a:endParaRPr lang="en-IN"/>
          </a:p>
        </p:txBody>
      </p:sp>
      <p:sp>
        <p:nvSpPr>
          <p:cNvPr id="4" name="Footer Placeholder 3">
            <a:extLst>
              <a:ext uri="{FF2B5EF4-FFF2-40B4-BE49-F238E27FC236}">
                <a16:creationId xmlns:a16="http://schemas.microsoft.com/office/drawing/2014/main" id="{23B8036E-1407-4E47-9495-B03A41A4B8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DBEDAA5-8C42-4FC0-A988-850DF85669E7}"/>
              </a:ext>
            </a:extLst>
          </p:cNvPr>
          <p:cNvSpPr>
            <a:spLocks noGrp="1"/>
          </p:cNvSpPr>
          <p:nvPr>
            <p:ph type="sldNum" sz="quarter" idx="12"/>
          </p:nvPr>
        </p:nvSpPr>
        <p:spPr/>
        <p:txBody>
          <a:bodyPr/>
          <a:lstStyle/>
          <a:p>
            <a:fld id="{ECE721F6-5E71-45A8-A603-97D983EBC2C2}" type="slidenum">
              <a:rPr lang="en-IN" smtClean="0"/>
              <a:t>‹#›</a:t>
            </a:fld>
            <a:endParaRPr lang="en-IN"/>
          </a:p>
        </p:txBody>
      </p:sp>
    </p:spTree>
    <p:extLst>
      <p:ext uri="{BB962C8B-B14F-4D97-AF65-F5344CB8AC3E}">
        <p14:creationId xmlns:p14="http://schemas.microsoft.com/office/powerpoint/2010/main" val="421558537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CAD2BC-3FBA-4685-A59B-7F5B2210AD41}"/>
              </a:ext>
            </a:extLst>
          </p:cNvPr>
          <p:cNvSpPr>
            <a:spLocks noGrp="1"/>
          </p:cNvSpPr>
          <p:nvPr>
            <p:ph type="dt" sz="half" idx="10"/>
          </p:nvPr>
        </p:nvSpPr>
        <p:spPr/>
        <p:txBody>
          <a:bodyPr/>
          <a:lstStyle/>
          <a:p>
            <a:fld id="{D3A79615-8E04-498E-B73C-E3E5826BC0D8}" type="datetimeFigureOut">
              <a:rPr lang="en-IN" smtClean="0"/>
              <a:t>25-11-2019</a:t>
            </a:fld>
            <a:endParaRPr lang="en-IN"/>
          </a:p>
        </p:txBody>
      </p:sp>
      <p:sp>
        <p:nvSpPr>
          <p:cNvPr id="3" name="Footer Placeholder 2">
            <a:extLst>
              <a:ext uri="{FF2B5EF4-FFF2-40B4-BE49-F238E27FC236}">
                <a16:creationId xmlns:a16="http://schemas.microsoft.com/office/drawing/2014/main" id="{E8C94777-57FE-40DF-80CC-F0C10F93560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6372383-4408-474C-AED3-235E007BF906}"/>
              </a:ext>
            </a:extLst>
          </p:cNvPr>
          <p:cNvSpPr>
            <a:spLocks noGrp="1"/>
          </p:cNvSpPr>
          <p:nvPr>
            <p:ph type="sldNum" sz="quarter" idx="12"/>
          </p:nvPr>
        </p:nvSpPr>
        <p:spPr/>
        <p:txBody>
          <a:bodyPr/>
          <a:lstStyle/>
          <a:p>
            <a:fld id="{ECE721F6-5E71-45A8-A603-97D983EBC2C2}" type="slidenum">
              <a:rPr lang="en-IN" smtClean="0"/>
              <a:t>‹#›</a:t>
            </a:fld>
            <a:endParaRPr lang="en-IN"/>
          </a:p>
        </p:txBody>
      </p:sp>
    </p:spTree>
    <p:extLst>
      <p:ext uri="{BB962C8B-B14F-4D97-AF65-F5344CB8AC3E}">
        <p14:creationId xmlns:p14="http://schemas.microsoft.com/office/powerpoint/2010/main" val="119974320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DC90F-9D3D-480B-BB00-B10E78229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3EB86C-4830-495D-95DA-D60B7B254B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E3B989F-7FAD-4226-BD6B-A78A7596B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CE8CA2-9325-40CB-AE22-325939154D0A}"/>
              </a:ext>
            </a:extLst>
          </p:cNvPr>
          <p:cNvSpPr>
            <a:spLocks noGrp="1"/>
          </p:cNvSpPr>
          <p:nvPr>
            <p:ph type="dt" sz="half" idx="10"/>
          </p:nvPr>
        </p:nvSpPr>
        <p:spPr/>
        <p:txBody>
          <a:bodyPr/>
          <a:lstStyle/>
          <a:p>
            <a:fld id="{D3A79615-8E04-498E-B73C-E3E5826BC0D8}" type="datetimeFigureOut">
              <a:rPr lang="en-IN" smtClean="0"/>
              <a:t>25-11-2019</a:t>
            </a:fld>
            <a:endParaRPr lang="en-IN"/>
          </a:p>
        </p:txBody>
      </p:sp>
      <p:sp>
        <p:nvSpPr>
          <p:cNvPr id="6" name="Footer Placeholder 5">
            <a:extLst>
              <a:ext uri="{FF2B5EF4-FFF2-40B4-BE49-F238E27FC236}">
                <a16:creationId xmlns:a16="http://schemas.microsoft.com/office/drawing/2014/main" id="{9EB4F273-81B0-401C-ADDB-1688BF630C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1D0965-B630-4A97-9726-7D4557D36D25}"/>
              </a:ext>
            </a:extLst>
          </p:cNvPr>
          <p:cNvSpPr>
            <a:spLocks noGrp="1"/>
          </p:cNvSpPr>
          <p:nvPr>
            <p:ph type="sldNum" sz="quarter" idx="12"/>
          </p:nvPr>
        </p:nvSpPr>
        <p:spPr/>
        <p:txBody>
          <a:bodyPr/>
          <a:lstStyle/>
          <a:p>
            <a:fld id="{ECE721F6-5E71-45A8-A603-97D983EBC2C2}" type="slidenum">
              <a:rPr lang="en-IN" smtClean="0"/>
              <a:t>‹#›</a:t>
            </a:fld>
            <a:endParaRPr lang="en-IN"/>
          </a:p>
        </p:txBody>
      </p:sp>
    </p:spTree>
    <p:extLst>
      <p:ext uri="{BB962C8B-B14F-4D97-AF65-F5344CB8AC3E}">
        <p14:creationId xmlns:p14="http://schemas.microsoft.com/office/powerpoint/2010/main" val="121527010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0EEC2-824E-4B52-8B93-0D44993684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B981625-B3E6-40FB-A527-96E6664DF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131E605-BFE6-4D33-A125-DA9EA3598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9F9C34-BDA8-45D6-B8C9-B2D394E6B086}"/>
              </a:ext>
            </a:extLst>
          </p:cNvPr>
          <p:cNvSpPr>
            <a:spLocks noGrp="1"/>
          </p:cNvSpPr>
          <p:nvPr>
            <p:ph type="dt" sz="half" idx="10"/>
          </p:nvPr>
        </p:nvSpPr>
        <p:spPr/>
        <p:txBody>
          <a:bodyPr/>
          <a:lstStyle/>
          <a:p>
            <a:fld id="{D3A79615-8E04-498E-B73C-E3E5826BC0D8}" type="datetimeFigureOut">
              <a:rPr lang="en-IN" smtClean="0"/>
              <a:t>25-11-2019</a:t>
            </a:fld>
            <a:endParaRPr lang="en-IN"/>
          </a:p>
        </p:txBody>
      </p:sp>
      <p:sp>
        <p:nvSpPr>
          <p:cNvPr id="6" name="Footer Placeholder 5">
            <a:extLst>
              <a:ext uri="{FF2B5EF4-FFF2-40B4-BE49-F238E27FC236}">
                <a16:creationId xmlns:a16="http://schemas.microsoft.com/office/drawing/2014/main" id="{4022DB6E-3183-4FD3-9A07-CF065B9AC4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8633A9-37C0-4771-A5E5-D68C2F82021E}"/>
              </a:ext>
            </a:extLst>
          </p:cNvPr>
          <p:cNvSpPr>
            <a:spLocks noGrp="1"/>
          </p:cNvSpPr>
          <p:nvPr>
            <p:ph type="sldNum" sz="quarter" idx="12"/>
          </p:nvPr>
        </p:nvSpPr>
        <p:spPr/>
        <p:txBody>
          <a:bodyPr/>
          <a:lstStyle/>
          <a:p>
            <a:fld id="{ECE721F6-5E71-45A8-A603-97D983EBC2C2}" type="slidenum">
              <a:rPr lang="en-IN" smtClean="0"/>
              <a:t>‹#›</a:t>
            </a:fld>
            <a:endParaRPr lang="en-IN"/>
          </a:p>
        </p:txBody>
      </p:sp>
    </p:spTree>
    <p:extLst>
      <p:ext uri="{BB962C8B-B14F-4D97-AF65-F5344CB8AC3E}">
        <p14:creationId xmlns:p14="http://schemas.microsoft.com/office/powerpoint/2010/main" val="271871412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ED58C-6FA7-4D15-95EB-6BF1E9DCB016}"/>
              </a:ext>
            </a:extLst>
          </p:cNvPr>
          <p:cNvSpPr/>
          <p:nvPr userDrawn="1"/>
        </p:nvSpPr>
        <p:spPr>
          <a:xfrm>
            <a:off x="838200" y="365125"/>
            <a:ext cx="10515600" cy="5811838"/>
          </a:xfrm>
          <a:prstGeom prst="rect">
            <a:avLst/>
          </a:prstGeom>
          <a:gradFill flip="none" rotWithShape="1">
            <a:gsLst>
              <a:gs pos="0">
                <a:schemeClr val="tx1"/>
              </a:gs>
              <a:gs pos="48000">
                <a:schemeClr val="tx1">
                  <a:lumMod val="100000"/>
                  <a:alpha val="67000"/>
                </a:schemeClr>
              </a:gs>
              <a:gs pos="100000">
                <a:schemeClr val="tx1">
                  <a:lumMod val="100000"/>
                  <a:alpha val="29000"/>
                </a:schemeClr>
              </a:gs>
            </a:gsLst>
            <a:lin ang="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Placeholder 1">
            <a:extLst>
              <a:ext uri="{FF2B5EF4-FFF2-40B4-BE49-F238E27FC236}">
                <a16:creationId xmlns:a16="http://schemas.microsoft.com/office/drawing/2014/main" id="{DB7D3F96-F07F-4EF1-9C2D-72945FDA7E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59314A47-612D-42B2-991D-E905E7E335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0C454DC7-4A3A-44FF-A123-6F0437B08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Montserrat Light" panose="00000400000000000000" pitchFamily="2" charset="0"/>
              </a:defRPr>
            </a:lvl1pPr>
          </a:lstStyle>
          <a:p>
            <a:fld id="{D3A79615-8E04-498E-B73C-E3E5826BC0D8}" type="datetimeFigureOut">
              <a:rPr lang="en-IN" smtClean="0"/>
              <a:pPr/>
              <a:t>25-11-2019</a:t>
            </a:fld>
            <a:endParaRPr lang="en-IN" dirty="0"/>
          </a:p>
        </p:txBody>
      </p:sp>
      <p:sp>
        <p:nvSpPr>
          <p:cNvPr id="5" name="Footer Placeholder 4">
            <a:extLst>
              <a:ext uri="{FF2B5EF4-FFF2-40B4-BE49-F238E27FC236}">
                <a16:creationId xmlns:a16="http://schemas.microsoft.com/office/drawing/2014/main" id="{4AB4DD55-58E4-4426-988B-3AE9991853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ontserrat Light" panose="00000400000000000000" pitchFamily="2" charset="0"/>
              </a:defRPr>
            </a:lvl1pPr>
          </a:lstStyle>
          <a:p>
            <a:endParaRPr lang="en-IN" dirty="0"/>
          </a:p>
        </p:txBody>
      </p:sp>
      <p:sp>
        <p:nvSpPr>
          <p:cNvPr id="6" name="Slide Number Placeholder 5">
            <a:extLst>
              <a:ext uri="{FF2B5EF4-FFF2-40B4-BE49-F238E27FC236}">
                <a16:creationId xmlns:a16="http://schemas.microsoft.com/office/drawing/2014/main" id="{B9F66553-8462-49F4-A1EE-904A26800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Montserrat Light" panose="00000400000000000000" pitchFamily="2" charset="0"/>
              </a:defRPr>
            </a:lvl1pPr>
          </a:lstStyle>
          <a:p>
            <a:fld id="{ECE721F6-5E71-45A8-A603-97D983EBC2C2}" type="slidenum">
              <a:rPr lang="en-IN" smtClean="0"/>
              <a:pPr/>
              <a:t>‹#›</a:t>
            </a:fld>
            <a:endParaRPr lang="en-IN" dirty="0"/>
          </a:p>
        </p:txBody>
      </p:sp>
    </p:spTree>
    <p:extLst>
      <p:ext uri="{BB962C8B-B14F-4D97-AF65-F5344CB8AC3E}">
        <p14:creationId xmlns:p14="http://schemas.microsoft.com/office/powerpoint/2010/main" val="3148693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Montserrat Light" panose="000004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latin typeface="Montserrat Light" panose="00000400000000000000"/>
              </a:rPr>
              <a:t>NOISE</a:t>
            </a:r>
          </a:p>
        </p:txBody>
      </p:sp>
    </p:spTree>
    <p:extLst>
      <p:ext uri="{BB962C8B-B14F-4D97-AF65-F5344CB8AC3E}">
        <p14:creationId xmlns:p14="http://schemas.microsoft.com/office/powerpoint/2010/main" val="140282143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a:xfrm>
            <a:off x="838200" y="365125"/>
            <a:ext cx="10515600" cy="1325563"/>
          </a:xfrm>
        </p:spPr>
        <p:txBody>
          <a:bodyPr/>
          <a:lstStyle/>
          <a:p>
            <a:r>
              <a:rPr lang="en-IN" dirty="0"/>
              <a:t>Sail the old boat? Or a trendy one?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E099AC7C-77BE-4C39-91B8-B3947167B083}"/>
                  </a:ext>
                </a:extLst>
              </p:cNvPr>
              <p:cNvSpPr>
                <a:spLocks noGrp="1"/>
              </p:cNvSpPr>
              <p:nvPr>
                <p:ph idx="1"/>
              </p:nvPr>
            </p:nvSpPr>
            <p:spPr/>
            <p:txBody>
              <a:bodyPr/>
              <a:lstStyle/>
              <a:p>
                <a:r>
                  <a:rPr lang="en-IN" dirty="0"/>
                  <a:t>We’ve learned that we can train a Neural Network with </a:t>
                </a:r>
              </a:p>
              <a:p>
                <a:pPr marL="0" indent="0" algn="ctr">
                  <a:buNone/>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𝑖</m:t>
                          </m:r>
                        </m:sub>
                      </m:sSub>
                      <m:r>
                        <a:rPr lang="en-IN" i="1" dirty="0" smtClean="0">
                          <a:latin typeface="Cambria Math" panose="02040503050406030204" pitchFamily="18" charset="0"/>
                        </a:rPr>
                        <m:t>, </m:t>
                      </m:r>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𝑦</m:t>
                          </m:r>
                        </m:e>
                        <m:sub>
                          <m:r>
                            <a:rPr lang="en-IN" b="0" i="1" dirty="0" smtClean="0">
                              <a:latin typeface="Cambria Math" panose="02040503050406030204" pitchFamily="18" charset="0"/>
                            </a:rPr>
                            <m:t>𝑖</m:t>
                          </m:r>
                        </m:sub>
                      </m:sSub>
                      <m:r>
                        <a:rPr lang="en-IN" i="1" dirty="0" smtClean="0">
                          <a:latin typeface="Cambria Math" panose="02040503050406030204" pitchFamily="18" charset="0"/>
                        </a:rPr>
                        <m:t>)</m:t>
                      </m:r>
                    </m:oMath>
                  </m:oMathPara>
                </a14:m>
                <a:endParaRPr lang="en-IN" dirty="0"/>
              </a:p>
              <a:p>
                <a:pPr marL="0" indent="0">
                  <a:buNone/>
                </a:pPr>
                <a:r>
                  <a:rPr lang="en-IN" dirty="0"/>
                  <a:t>pairs where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oMath>
                </a14:m>
                <a:r>
                  <a:rPr lang="en-IN" dirty="0"/>
                  <a:t> is the noisy input and </a:t>
                </a:r>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𝑦</m:t>
                        </m:r>
                      </m:e>
                      <m:sub>
                        <m:r>
                          <a:rPr lang="en-IN" b="0" i="1" dirty="0" smtClean="0">
                            <a:latin typeface="Cambria Math" panose="02040503050406030204" pitchFamily="18" charset="0"/>
                          </a:rPr>
                          <m:t>𝑖</m:t>
                        </m:r>
                      </m:sub>
                    </m:sSub>
                  </m:oMath>
                </a14:m>
                <a:r>
                  <a:rPr lang="en-IN" dirty="0"/>
                  <a:t> is the clean output.</a:t>
                </a:r>
              </a:p>
              <a:p>
                <a:r>
                  <a:rPr lang="en-IN" dirty="0"/>
                  <a:t>That is, we need lots and lots of noisy images for inputs and equally mapped clean images for output.</a:t>
                </a:r>
              </a:p>
              <a:p>
                <a:r>
                  <a:rPr lang="en-IN" dirty="0"/>
                  <a:t>So we’ll as the model (for training) to do the following:</a:t>
                </a:r>
              </a:p>
            </p:txBody>
          </p:sp>
        </mc:Choice>
        <mc:Fallback xmlns="">
          <p:sp>
            <p:nvSpPr>
              <p:cNvPr id="9" name="Content Placeholder 8">
                <a:extLst>
                  <a:ext uri="{FF2B5EF4-FFF2-40B4-BE49-F238E27FC236}">
                    <a16:creationId xmlns:a16="http://schemas.microsoft.com/office/drawing/2014/main" id="{E099AC7C-77BE-4C39-91B8-B3947167B08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IN">
                    <a:noFill/>
                  </a:rPr>
                  <a:t> </a:t>
                </a:r>
              </a:p>
            </p:txBody>
          </p:sp>
        </mc:Fallback>
      </mc:AlternateContent>
    </p:spTree>
    <p:extLst>
      <p:ext uri="{BB962C8B-B14F-4D97-AF65-F5344CB8AC3E}">
        <p14:creationId xmlns:p14="http://schemas.microsoft.com/office/powerpoint/2010/main" val="62952552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a:extLst>
              <a:ext uri="{FF2B5EF4-FFF2-40B4-BE49-F238E27FC236}">
                <a16:creationId xmlns:a16="http://schemas.microsoft.com/office/drawing/2014/main" id="{673D9458-B2A0-4F88-84D2-8E097B70D797}"/>
              </a:ext>
            </a:extLst>
          </p:cNvPr>
          <p:cNvSpPr/>
          <p:nvPr/>
        </p:nvSpPr>
        <p:spPr>
          <a:xfrm>
            <a:off x="4698641" y="2728543"/>
            <a:ext cx="2794716" cy="2794716"/>
          </a:xfrm>
          <a:prstGeom prst="ellipse">
            <a:avLst/>
          </a:prstGeom>
          <a:gradFill flip="none" rotWithShape="1">
            <a:gsLst>
              <a:gs pos="75634">
                <a:srgbClr val="171616">
                  <a:alpha val="42000"/>
                </a:srgbClr>
              </a:gs>
              <a:gs pos="0">
                <a:schemeClr val="bg2">
                  <a:lumMod val="75000"/>
                </a:schemeClr>
              </a:gs>
              <a:gs pos="39000">
                <a:schemeClr val="bg2">
                  <a:lumMod val="25000"/>
                </a:schemeClr>
              </a:gs>
              <a:gs pos="10000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a:xfrm>
            <a:off x="838200" y="365125"/>
            <a:ext cx="10515600" cy="1325563"/>
          </a:xfrm>
        </p:spPr>
        <p:txBody>
          <a:bodyPr/>
          <a:lstStyle/>
          <a:p>
            <a:r>
              <a:rPr lang="en-IN" dirty="0"/>
              <a:t>Sail the old boat? Or a trendy one?</a:t>
            </a:r>
          </a:p>
        </p:txBody>
      </p:sp>
      <p:sp>
        <p:nvSpPr>
          <p:cNvPr id="32" name="Rectangle 31">
            <a:extLst>
              <a:ext uri="{FF2B5EF4-FFF2-40B4-BE49-F238E27FC236}">
                <a16:creationId xmlns:a16="http://schemas.microsoft.com/office/drawing/2014/main" id="{190E5205-E329-4093-9585-4B1336E9EC69}"/>
              </a:ext>
            </a:extLst>
          </p:cNvPr>
          <p:cNvSpPr/>
          <p:nvPr/>
        </p:nvSpPr>
        <p:spPr>
          <a:xfrm>
            <a:off x="7895823" y="2074839"/>
            <a:ext cx="2928870" cy="653704"/>
          </a:xfrm>
          <a:prstGeom prst="rect">
            <a:avLst/>
          </a:prstGeom>
          <a:gradFill flip="none" rotWithShape="1">
            <a:gsLst>
              <a:gs pos="0">
                <a:schemeClr val="tx1"/>
              </a:gs>
              <a:gs pos="48000">
                <a:schemeClr val="tx1">
                  <a:lumMod val="100000"/>
                  <a:alpha val="67000"/>
                </a:schemeClr>
              </a:gs>
              <a:gs pos="100000">
                <a:schemeClr val="tx1">
                  <a:lumMod val="100000"/>
                  <a:alpha val="29000"/>
                </a:schemeClr>
              </a:gs>
            </a:gsLst>
            <a:lin ang="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Montserrat" panose="00000500000000000000" pitchFamily="2" charset="0"/>
              </a:rPr>
              <a:t>Clean Image</a:t>
            </a:r>
          </a:p>
        </p:txBody>
      </p:sp>
      <p:cxnSp>
        <p:nvCxnSpPr>
          <p:cNvPr id="33" name="Connector: Elbow 32">
            <a:extLst>
              <a:ext uri="{FF2B5EF4-FFF2-40B4-BE49-F238E27FC236}">
                <a16:creationId xmlns:a16="http://schemas.microsoft.com/office/drawing/2014/main" id="{784EEED4-7018-46E6-901A-2981935D10D5}"/>
              </a:ext>
            </a:extLst>
          </p:cNvPr>
          <p:cNvCxnSpPr>
            <a:cxnSpLocks/>
            <a:endCxn id="32" idx="1"/>
          </p:cNvCxnSpPr>
          <p:nvPr/>
        </p:nvCxnSpPr>
        <p:spPr>
          <a:xfrm rot="5400000" flipH="1" flipV="1">
            <a:off x="6211283" y="2286408"/>
            <a:ext cx="1569256" cy="1799823"/>
          </a:xfrm>
          <a:prstGeom prst="bent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D8A9481-CC6D-465A-BD09-BDD646A56EFC}"/>
              </a:ext>
            </a:extLst>
          </p:cNvPr>
          <p:cNvSpPr/>
          <p:nvPr/>
        </p:nvSpPr>
        <p:spPr>
          <a:xfrm>
            <a:off x="7895823" y="4756188"/>
            <a:ext cx="2928870" cy="653704"/>
          </a:xfrm>
          <a:prstGeom prst="rect">
            <a:avLst/>
          </a:prstGeom>
          <a:gradFill flip="none" rotWithShape="1">
            <a:gsLst>
              <a:gs pos="0">
                <a:schemeClr val="tx1"/>
              </a:gs>
              <a:gs pos="48000">
                <a:schemeClr val="tx1">
                  <a:lumMod val="100000"/>
                  <a:alpha val="67000"/>
                </a:schemeClr>
              </a:gs>
              <a:gs pos="100000">
                <a:schemeClr val="tx1">
                  <a:lumMod val="100000"/>
                  <a:alpha val="29000"/>
                </a:schemeClr>
              </a:gs>
            </a:gsLst>
            <a:lin ang="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Montserrat" panose="00000500000000000000" pitchFamily="2" charset="0"/>
              </a:rPr>
              <a:t>Neighbourhood</a:t>
            </a:r>
          </a:p>
        </p:txBody>
      </p:sp>
      <p:cxnSp>
        <p:nvCxnSpPr>
          <p:cNvPr id="44" name="Connector: Elbow 43">
            <a:extLst>
              <a:ext uri="{FF2B5EF4-FFF2-40B4-BE49-F238E27FC236}">
                <a16:creationId xmlns:a16="http://schemas.microsoft.com/office/drawing/2014/main" id="{18899CDC-7C32-4125-B966-F5DBCF7C3C93}"/>
              </a:ext>
            </a:extLst>
          </p:cNvPr>
          <p:cNvCxnSpPr>
            <a:cxnSpLocks/>
            <a:stCxn id="43" idx="1"/>
            <a:endCxn id="54" idx="6"/>
          </p:cNvCxnSpPr>
          <p:nvPr/>
        </p:nvCxnSpPr>
        <p:spPr>
          <a:xfrm rot="10800000">
            <a:off x="7493357" y="4125902"/>
            <a:ext cx="402466" cy="957139"/>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D6D6C23E-7D1A-4A56-B0E4-44FDE272E268}"/>
              </a:ext>
            </a:extLst>
          </p:cNvPr>
          <p:cNvSpPr/>
          <p:nvPr/>
        </p:nvSpPr>
        <p:spPr>
          <a:xfrm>
            <a:off x="1367305" y="2074839"/>
            <a:ext cx="2928870" cy="653704"/>
          </a:xfrm>
          <a:prstGeom prst="rect">
            <a:avLst/>
          </a:prstGeom>
          <a:gradFill flip="none" rotWithShape="1">
            <a:gsLst>
              <a:gs pos="0">
                <a:schemeClr val="tx1"/>
              </a:gs>
              <a:gs pos="48000">
                <a:schemeClr val="tx1">
                  <a:lumMod val="100000"/>
                  <a:alpha val="67000"/>
                </a:schemeClr>
              </a:gs>
              <a:gs pos="100000">
                <a:schemeClr val="tx1">
                  <a:lumMod val="100000"/>
                  <a:alpha val="29000"/>
                </a:schemeClr>
              </a:gs>
            </a:gsLst>
            <a:lin ang="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Montserrat" panose="00000500000000000000" pitchFamily="2" charset="0"/>
              </a:rPr>
              <a:t>Less Noisy Image</a:t>
            </a:r>
          </a:p>
        </p:txBody>
      </p:sp>
      <p:cxnSp>
        <p:nvCxnSpPr>
          <p:cNvPr id="57" name="Connector: Elbow 56">
            <a:extLst>
              <a:ext uri="{FF2B5EF4-FFF2-40B4-BE49-F238E27FC236}">
                <a16:creationId xmlns:a16="http://schemas.microsoft.com/office/drawing/2014/main" id="{CCB75B8A-AB82-42EC-8D4B-3C68043F39CE}"/>
              </a:ext>
            </a:extLst>
          </p:cNvPr>
          <p:cNvCxnSpPr>
            <a:cxnSpLocks/>
            <a:stCxn id="58" idx="0"/>
            <a:endCxn id="56" idx="3"/>
          </p:cNvCxnSpPr>
          <p:nvPr/>
        </p:nvCxnSpPr>
        <p:spPr>
          <a:xfrm rot="16200000" flipV="1">
            <a:off x="4441576" y="2256290"/>
            <a:ext cx="1259346" cy="1550147"/>
          </a:xfrm>
          <a:prstGeom prst="bent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1D37726-B423-4D03-9D64-CFF0127455D1}"/>
              </a:ext>
            </a:extLst>
          </p:cNvPr>
          <p:cNvSpPr/>
          <p:nvPr/>
        </p:nvSpPr>
        <p:spPr>
          <a:xfrm>
            <a:off x="1377594" y="3007333"/>
            <a:ext cx="2928870" cy="653704"/>
          </a:xfrm>
          <a:prstGeom prst="rect">
            <a:avLst/>
          </a:prstGeom>
          <a:gradFill flip="none" rotWithShape="1">
            <a:gsLst>
              <a:gs pos="0">
                <a:schemeClr val="tx1"/>
              </a:gs>
              <a:gs pos="48000">
                <a:schemeClr val="tx1">
                  <a:lumMod val="100000"/>
                  <a:alpha val="67000"/>
                </a:schemeClr>
              </a:gs>
              <a:gs pos="100000">
                <a:schemeClr val="tx1">
                  <a:lumMod val="100000"/>
                  <a:alpha val="29000"/>
                </a:schemeClr>
              </a:gs>
            </a:gsLst>
            <a:lin ang="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Montserrat" panose="00000500000000000000" pitchFamily="2" charset="0"/>
              </a:rPr>
              <a:t>More Noisy Image</a:t>
            </a:r>
          </a:p>
        </p:txBody>
      </p:sp>
      <p:cxnSp>
        <p:nvCxnSpPr>
          <p:cNvPr id="60" name="Connector: Elbow 59">
            <a:extLst>
              <a:ext uri="{FF2B5EF4-FFF2-40B4-BE49-F238E27FC236}">
                <a16:creationId xmlns:a16="http://schemas.microsoft.com/office/drawing/2014/main" id="{8FC1EF5C-6DAE-41B2-87E0-5E114B9AE59E}"/>
              </a:ext>
            </a:extLst>
          </p:cNvPr>
          <p:cNvCxnSpPr>
            <a:cxnSpLocks/>
            <a:stCxn id="61" idx="2"/>
            <a:endCxn id="59" idx="3"/>
          </p:cNvCxnSpPr>
          <p:nvPr/>
        </p:nvCxnSpPr>
        <p:spPr>
          <a:xfrm rot="10800000">
            <a:off x="4306465" y="3334185"/>
            <a:ext cx="968485" cy="1037854"/>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4D61EE7-8649-4F00-844F-9789D8BFD466}"/>
              </a:ext>
            </a:extLst>
          </p:cNvPr>
          <p:cNvSpPr/>
          <p:nvPr/>
        </p:nvSpPr>
        <p:spPr>
          <a:xfrm>
            <a:off x="1361974" y="4756188"/>
            <a:ext cx="2928870" cy="653704"/>
          </a:xfrm>
          <a:prstGeom prst="rect">
            <a:avLst/>
          </a:prstGeom>
          <a:gradFill flip="none" rotWithShape="1">
            <a:gsLst>
              <a:gs pos="0">
                <a:schemeClr val="tx1"/>
              </a:gs>
              <a:gs pos="48000">
                <a:schemeClr val="tx1">
                  <a:lumMod val="100000"/>
                  <a:alpha val="67000"/>
                </a:schemeClr>
              </a:gs>
              <a:gs pos="100000">
                <a:schemeClr val="tx1">
                  <a:lumMod val="100000"/>
                  <a:alpha val="29000"/>
                </a:schemeClr>
              </a:gs>
            </a:gsLst>
            <a:lin ang="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Montserrat" panose="00000500000000000000" pitchFamily="2" charset="0"/>
              </a:rPr>
              <a:t>Very Noisy Image</a:t>
            </a:r>
          </a:p>
        </p:txBody>
      </p:sp>
      <p:cxnSp>
        <p:nvCxnSpPr>
          <p:cNvPr id="63" name="Connector: Elbow 62">
            <a:extLst>
              <a:ext uri="{FF2B5EF4-FFF2-40B4-BE49-F238E27FC236}">
                <a16:creationId xmlns:a16="http://schemas.microsoft.com/office/drawing/2014/main" id="{127C5B01-1BD9-4AF9-A898-AF50B87BE9D6}"/>
              </a:ext>
            </a:extLst>
          </p:cNvPr>
          <p:cNvCxnSpPr>
            <a:cxnSpLocks/>
            <a:stCxn id="64" idx="2"/>
            <a:endCxn id="62" idx="3"/>
          </p:cNvCxnSpPr>
          <p:nvPr/>
        </p:nvCxnSpPr>
        <p:spPr>
          <a:xfrm rot="10800000">
            <a:off x="4290844" y="5083041"/>
            <a:ext cx="2249862" cy="440219"/>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C8CB69A0-804A-4DA2-9A33-7116ACEE0C5B}"/>
              </a:ext>
            </a:extLst>
          </p:cNvPr>
          <p:cNvSpPr/>
          <p:nvPr/>
        </p:nvSpPr>
        <p:spPr>
          <a:xfrm>
            <a:off x="5941045" y="3970947"/>
            <a:ext cx="309909" cy="309909"/>
          </a:xfrm>
          <a:prstGeom prst="ellipse">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46D8E6AF-9179-4E1C-A4F9-0534134CE150}"/>
              </a:ext>
            </a:extLst>
          </p:cNvPr>
          <p:cNvSpPr/>
          <p:nvPr/>
        </p:nvSpPr>
        <p:spPr>
          <a:xfrm>
            <a:off x="5691367" y="3661037"/>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a:extLst>
              <a:ext uri="{FF2B5EF4-FFF2-40B4-BE49-F238E27FC236}">
                <a16:creationId xmlns:a16="http://schemas.microsoft.com/office/drawing/2014/main" id="{2BB68BD3-A1F6-4B12-A042-FA900200ACE8}"/>
              </a:ext>
            </a:extLst>
          </p:cNvPr>
          <p:cNvSpPr/>
          <p:nvPr/>
        </p:nvSpPr>
        <p:spPr>
          <a:xfrm>
            <a:off x="5274949" y="4217084"/>
            <a:ext cx="309909" cy="309909"/>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3A582464-7A83-4A41-A5FC-4A05A5F6B37D}"/>
              </a:ext>
            </a:extLst>
          </p:cNvPr>
          <p:cNvSpPr/>
          <p:nvPr/>
        </p:nvSpPr>
        <p:spPr>
          <a:xfrm>
            <a:off x="6540706" y="5368304"/>
            <a:ext cx="309909" cy="309909"/>
          </a:xfrm>
          <a:prstGeom prst="ellipse">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6" name="Connector: Curved 65">
            <a:extLst>
              <a:ext uri="{FF2B5EF4-FFF2-40B4-BE49-F238E27FC236}">
                <a16:creationId xmlns:a16="http://schemas.microsoft.com/office/drawing/2014/main" id="{97D60133-29D9-42A4-B164-206F1AC02F4E}"/>
              </a:ext>
            </a:extLst>
          </p:cNvPr>
          <p:cNvCxnSpPr>
            <a:cxnSpLocks/>
            <a:stCxn id="58" idx="3"/>
            <a:endCxn id="2" idx="2"/>
          </p:cNvCxnSpPr>
          <p:nvPr/>
        </p:nvCxnSpPr>
        <p:spPr>
          <a:xfrm rot="16200000" flipH="1">
            <a:off x="5738728" y="3923584"/>
            <a:ext cx="200341" cy="204293"/>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4F0C1945-EE72-4B01-B9D8-BCDC66C5F6E0}"/>
              </a:ext>
            </a:extLst>
          </p:cNvPr>
          <p:cNvCxnSpPr>
            <a:cxnSpLocks/>
            <a:stCxn id="61" idx="6"/>
            <a:endCxn id="2" idx="3"/>
          </p:cNvCxnSpPr>
          <p:nvPr/>
        </p:nvCxnSpPr>
        <p:spPr>
          <a:xfrm flipV="1">
            <a:off x="5584858" y="4235471"/>
            <a:ext cx="401572" cy="136568"/>
          </a:xfrm>
          <a:prstGeom prst="curved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1C9C82BB-CBC4-42AA-8CA8-BE9E4ABB408E}"/>
              </a:ext>
            </a:extLst>
          </p:cNvPr>
          <p:cNvCxnSpPr>
            <a:cxnSpLocks/>
            <a:stCxn id="64" idx="0"/>
            <a:endCxn id="2" idx="6"/>
          </p:cNvCxnSpPr>
          <p:nvPr/>
        </p:nvCxnSpPr>
        <p:spPr>
          <a:xfrm rot="16200000" flipV="1">
            <a:off x="5852107" y="4524749"/>
            <a:ext cx="1242402" cy="444707"/>
          </a:xfrm>
          <a:prstGeom prst="curvedConnector2">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7224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500"/>
                                        <p:tgtEl>
                                          <p:spTgt spid="66"/>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500"/>
                                        <p:tgtEl>
                                          <p:spTgt spid="67"/>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2" grpId="0" animBg="1"/>
      <p:bldP spid="43" grpId="0" animBg="1"/>
      <p:bldP spid="56" grpId="0" animBg="1"/>
      <p:bldP spid="59" grpId="0" animBg="1"/>
      <p:bldP spid="62" grpId="0" animBg="1"/>
      <p:bldP spid="2" grpId="0" animBg="1"/>
      <p:bldP spid="58" grpId="0" animBg="1"/>
      <p:bldP spid="61" grpId="0" animBg="1"/>
      <p:bldP spid="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a:xfrm>
            <a:off x="838200" y="365125"/>
            <a:ext cx="10515600" cy="1325563"/>
          </a:xfrm>
        </p:spPr>
        <p:txBody>
          <a:bodyPr/>
          <a:lstStyle/>
          <a:p>
            <a:r>
              <a:rPr lang="en-IN" dirty="0"/>
              <a:t>The Big BUT!</a:t>
            </a:r>
          </a:p>
        </p:txBody>
      </p:sp>
      <p:sp>
        <p:nvSpPr>
          <p:cNvPr id="25" name="Content Placeholder 8">
            <a:extLst>
              <a:ext uri="{FF2B5EF4-FFF2-40B4-BE49-F238E27FC236}">
                <a16:creationId xmlns:a16="http://schemas.microsoft.com/office/drawing/2014/main" id="{42C75548-0D40-45F1-939D-9E1B2752185B}"/>
              </a:ext>
            </a:extLst>
          </p:cNvPr>
          <p:cNvSpPr>
            <a:spLocks noGrp="1"/>
          </p:cNvSpPr>
          <p:nvPr>
            <p:ph idx="1"/>
          </p:nvPr>
        </p:nvSpPr>
        <p:spPr>
          <a:xfrm>
            <a:off x="838200" y="1825625"/>
            <a:ext cx="10515600" cy="4351338"/>
          </a:xfrm>
        </p:spPr>
        <p:txBody>
          <a:bodyPr/>
          <a:lstStyle/>
          <a:p>
            <a:r>
              <a:rPr lang="en-IN" dirty="0"/>
              <a:t>But what if we don’t have the clean image?</a:t>
            </a:r>
          </a:p>
          <a:p>
            <a:r>
              <a:rPr lang="en-IN" dirty="0"/>
              <a:t>There is just no means to get a clean image?</a:t>
            </a:r>
          </a:p>
          <a:p>
            <a:r>
              <a:rPr lang="en-IN" dirty="0"/>
              <a:t>How are we going to train the model then?</a:t>
            </a:r>
          </a:p>
          <a:p>
            <a:r>
              <a:rPr lang="en-IN" dirty="0"/>
              <a:t>Can we use the </a:t>
            </a:r>
            <a:r>
              <a:rPr lang="en-IN" sz="4400" dirty="0"/>
              <a:t>Noise </a:t>
            </a:r>
            <a:r>
              <a:rPr lang="en-IN" dirty="0"/>
              <a:t>itself to train it?</a:t>
            </a:r>
          </a:p>
          <a:p>
            <a:r>
              <a:rPr lang="en-IN" dirty="0"/>
              <a:t>Seriously?</a:t>
            </a:r>
          </a:p>
        </p:txBody>
      </p:sp>
    </p:spTree>
    <p:extLst>
      <p:ext uri="{BB962C8B-B14F-4D97-AF65-F5344CB8AC3E}">
        <p14:creationId xmlns:p14="http://schemas.microsoft.com/office/powerpoint/2010/main" val="110321848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animEffect transition="in" filter="fade">
                                      <p:cBhvr>
                                        <p:cTn id="11" dur="500"/>
                                        <p:tgtEl>
                                          <p:spTgt spid="2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Effect transition="in" filter="fade">
                                      <p:cBhvr>
                                        <p:cTn id="15" dur="500"/>
                                        <p:tgtEl>
                                          <p:spTgt spid="2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animEffect transition="in" filter="fade">
                                      <p:cBhvr>
                                        <p:cTn id="19" dur="500"/>
                                        <p:tgtEl>
                                          <p:spTgt spid="2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animEffect transition="in" filter="fade">
                                      <p:cBhvr>
                                        <p:cTn id="23"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t>The WISDOM of the CROWD</a:t>
            </a:r>
            <a:endParaRPr lang="en-IN" sz="8000" dirty="0">
              <a:latin typeface="Montserrat Light" panose="00000400000000000000"/>
            </a:endParaRPr>
          </a:p>
        </p:txBody>
      </p:sp>
    </p:spTree>
    <p:extLst>
      <p:ext uri="{BB962C8B-B14F-4D97-AF65-F5344CB8AC3E}">
        <p14:creationId xmlns:p14="http://schemas.microsoft.com/office/powerpoint/2010/main" val="266631095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p:txBody>
          <a:bodyPr/>
          <a:lstStyle/>
          <a:p>
            <a:r>
              <a:rPr lang="en-IN" dirty="0"/>
              <a:t>The WISDOM of the CROWD!</a:t>
            </a:r>
          </a:p>
        </p:txBody>
      </p:sp>
      <p:sp>
        <p:nvSpPr>
          <p:cNvPr id="25" name="Content Placeholder 8">
            <a:extLst>
              <a:ext uri="{FF2B5EF4-FFF2-40B4-BE49-F238E27FC236}">
                <a16:creationId xmlns:a16="http://schemas.microsoft.com/office/drawing/2014/main" id="{42C75548-0D40-45F1-939D-9E1B2752185B}"/>
              </a:ext>
            </a:extLst>
          </p:cNvPr>
          <p:cNvSpPr>
            <a:spLocks noGrp="1"/>
          </p:cNvSpPr>
          <p:nvPr>
            <p:ph sz="half" idx="1"/>
          </p:nvPr>
        </p:nvSpPr>
        <p:spPr/>
        <p:txBody>
          <a:bodyPr/>
          <a:lstStyle/>
          <a:p>
            <a:pPr marL="0" indent="0">
              <a:buNone/>
            </a:pPr>
            <a:r>
              <a:rPr lang="en-IN" dirty="0"/>
              <a:t>Before we can challenge the problem at hand, let’s go back in time to Aristotle and for some insights and knowledge.</a:t>
            </a:r>
          </a:p>
        </p:txBody>
      </p:sp>
      <p:pic>
        <p:nvPicPr>
          <p:cNvPr id="4" name="Content Placeholder 3" descr="A statue of a person&#10;&#10;Description automatically generated">
            <a:extLst>
              <a:ext uri="{FF2B5EF4-FFF2-40B4-BE49-F238E27FC236}">
                <a16:creationId xmlns:a16="http://schemas.microsoft.com/office/drawing/2014/main" id="{7401B6D7-5BEB-4BE7-8F89-3C65F989AE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7904" y="1825625"/>
            <a:ext cx="3470192" cy="4351338"/>
          </a:xfrm>
          <a:ln>
            <a:solidFill>
              <a:schemeClr val="bg1"/>
            </a:solidFill>
          </a:ln>
        </p:spPr>
      </p:pic>
    </p:spTree>
    <p:extLst>
      <p:ext uri="{BB962C8B-B14F-4D97-AF65-F5344CB8AC3E}">
        <p14:creationId xmlns:p14="http://schemas.microsoft.com/office/powerpoint/2010/main" val="317251305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fade">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p:txBody>
          <a:bodyPr/>
          <a:lstStyle/>
          <a:p>
            <a:r>
              <a:rPr lang="en-IN" dirty="0"/>
              <a:t>The WISDOM of the CROWD!</a:t>
            </a:r>
          </a:p>
        </p:txBody>
      </p:sp>
      <p:sp>
        <p:nvSpPr>
          <p:cNvPr id="25" name="Content Placeholder 8">
            <a:extLst>
              <a:ext uri="{FF2B5EF4-FFF2-40B4-BE49-F238E27FC236}">
                <a16:creationId xmlns:a16="http://schemas.microsoft.com/office/drawing/2014/main" id="{42C75548-0D40-45F1-939D-9E1B2752185B}"/>
              </a:ext>
            </a:extLst>
          </p:cNvPr>
          <p:cNvSpPr>
            <a:spLocks noGrp="1"/>
          </p:cNvSpPr>
          <p:nvPr>
            <p:ph sz="half" idx="1"/>
          </p:nvPr>
        </p:nvSpPr>
        <p:spPr/>
        <p:txBody>
          <a:bodyPr/>
          <a:lstStyle/>
          <a:p>
            <a:pPr marL="0" indent="0">
              <a:buNone/>
            </a:pPr>
            <a:r>
              <a:rPr lang="en-IN" dirty="0"/>
              <a:t>He said, </a:t>
            </a:r>
            <a:r>
              <a:rPr lang="en-IN" dirty="0">
                <a:latin typeface="Monotype Corsiva" panose="03010101010201010101" pitchFamily="66" charset="0"/>
              </a:rPr>
              <a:t>“</a:t>
            </a:r>
            <a:r>
              <a:rPr lang="en-US" dirty="0">
                <a:latin typeface="Monotype Corsiva" panose="03010101010201010101" pitchFamily="66" charset="0"/>
              </a:rPr>
              <a:t>it is possible that the many, though not individually good men, yet when they come together may be better, not individually but collectively, than those who are so, just as public dinners to which many contribute are better than those supplied at one man's cost”</a:t>
            </a:r>
            <a:r>
              <a:rPr lang="en-US" dirty="0"/>
              <a:t>.</a:t>
            </a:r>
            <a:endParaRPr lang="en-IN" dirty="0"/>
          </a:p>
        </p:txBody>
      </p:sp>
      <p:pic>
        <p:nvPicPr>
          <p:cNvPr id="4" name="Content Placeholder 3" descr="A statue of a person&#10;&#10;Description automatically generated">
            <a:extLst>
              <a:ext uri="{FF2B5EF4-FFF2-40B4-BE49-F238E27FC236}">
                <a16:creationId xmlns:a16="http://schemas.microsoft.com/office/drawing/2014/main" id="{7401B6D7-5BEB-4BE7-8F89-3C65F989AE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7904" y="1825625"/>
            <a:ext cx="3470192" cy="4351338"/>
          </a:xfrm>
          <a:ln>
            <a:solidFill>
              <a:schemeClr val="bg1"/>
            </a:solidFill>
          </a:ln>
        </p:spPr>
      </p:pic>
    </p:spTree>
    <p:extLst>
      <p:ext uri="{BB962C8B-B14F-4D97-AF65-F5344CB8AC3E}">
        <p14:creationId xmlns:p14="http://schemas.microsoft.com/office/powerpoint/2010/main" val="175705773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fade">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p:txBody>
          <a:bodyPr/>
          <a:lstStyle/>
          <a:p>
            <a:r>
              <a:rPr lang="en-IN" dirty="0"/>
              <a:t>The WISDOM of the CROWD!</a:t>
            </a:r>
          </a:p>
        </p:txBody>
      </p:sp>
      <p:sp>
        <p:nvSpPr>
          <p:cNvPr id="25" name="Content Placeholder 8">
            <a:extLst>
              <a:ext uri="{FF2B5EF4-FFF2-40B4-BE49-F238E27FC236}">
                <a16:creationId xmlns:a16="http://schemas.microsoft.com/office/drawing/2014/main" id="{42C75548-0D40-45F1-939D-9E1B2752185B}"/>
              </a:ext>
            </a:extLst>
          </p:cNvPr>
          <p:cNvSpPr>
            <a:spLocks noGrp="1"/>
          </p:cNvSpPr>
          <p:nvPr>
            <p:ph sz="half" idx="1"/>
          </p:nvPr>
        </p:nvSpPr>
        <p:spPr/>
        <p:txBody>
          <a:bodyPr>
            <a:normAutofit lnSpcReduction="10000"/>
          </a:bodyPr>
          <a:lstStyle/>
          <a:p>
            <a:r>
              <a:rPr lang="en-US" dirty="0"/>
              <a:t>In 1907, Sir Francis Galton asked 787 villagers to guess the weight of an ox.</a:t>
            </a:r>
          </a:p>
          <a:p>
            <a:r>
              <a:rPr lang="en-US" dirty="0"/>
              <a:t>The person to guess correctly would win that ox.</a:t>
            </a:r>
          </a:p>
          <a:p>
            <a:r>
              <a:rPr lang="en-US" dirty="0"/>
              <a:t>People’s guess were all over the place.</a:t>
            </a:r>
          </a:p>
          <a:p>
            <a:r>
              <a:rPr lang="en-US" dirty="0"/>
              <a:t>But surprisingly, the mean was too close to the actual weight!</a:t>
            </a:r>
            <a:endParaRPr lang="en-IN" dirty="0"/>
          </a:p>
        </p:txBody>
      </p:sp>
      <p:pic>
        <p:nvPicPr>
          <p:cNvPr id="4" name="Content Placeholder 3">
            <a:extLst>
              <a:ext uri="{FF2B5EF4-FFF2-40B4-BE49-F238E27FC236}">
                <a16:creationId xmlns:a16="http://schemas.microsoft.com/office/drawing/2014/main" id="{7401B6D7-5BEB-4BE7-8F89-3C65F989AE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027904" y="2266198"/>
            <a:ext cx="3470192" cy="3470192"/>
          </a:xfrm>
          <a:ln>
            <a:solidFill>
              <a:schemeClr val="bg1"/>
            </a:solidFill>
          </a:ln>
        </p:spPr>
      </p:pic>
    </p:spTree>
    <p:extLst>
      <p:ext uri="{BB962C8B-B14F-4D97-AF65-F5344CB8AC3E}">
        <p14:creationId xmlns:p14="http://schemas.microsoft.com/office/powerpoint/2010/main" val="3053268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fade">
                                      <p:cBhvr>
                                        <p:cTn id="11" dur="500"/>
                                        <p:tgtEl>
                                          <p:spTgt spid="2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animEffect transition="in" filter="fade">
                                      <p:cBhvr>
                                        <p:cTn id="15" dur="500"/>
                                        <p:tgtEl>
                                          <p:spTgt spid="2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animEffect transition="in" filter="fade">
                                      <p:cBhvr>
                                        <p:cTn id="19" dur="500"/>
                                        <p:tgtEl>
                                          <p:spTgt spid="2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5">
                                            <p:txEl>
                                              <p:pRg st="3" end="3"/>
                                            </p:txEl>
                                          </p:spTgt>
                                        </p:tgtEl>
                                        <p:attrNameLst>
                                          <p:attrName>style.visibility</p:attrName>
                                        </p:attrNameLst>
                                      </p:cBhvr>
                                      <p:to>
                                        <p:strVal val="visible"/>
                                      </p:to>
                                    </p:set>
                                    <p:animEffect transition="in" filter="fade">
                                      <p:cBhvr>
                                        <p:cTn id="23"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p:txBody>
          <a:bodyPr/>
          <a:lstStyle/>
          <a:p>
            <a:r>
              <a:rPr lang="en-IN" dirty="0"/>
              <a:t>The UNIQUE boat</a:t>
            </a:r>
          </a:p>
        </p:txBody>
      </p:sp>
      <p:sp>
        <p:nvSpPr>
          <p:cNvPr id="25" name="Content Placeholder 8">
            <a:extLst>
              <a:ext uri="{FF2B5EF4-FFF2-40B4-BE49-F238E27FC236}">
                <a16:creationId xmlns:a16="http://schemas.microsoft.com/office/drawing/2014/main" id="{42C75548-0D40-45F1-939D-9E1B2752185B}"/>
              </a:ext>
            </a:extLst>
          </p:cNvPr>
          <p:cNvSpPr>
            <a:spLocks noGrp="1"/>
          </p:cNvSpPr>
          <p:nvPr>
            <p:ph idx="1"/>
          </p:nvPr>
        </p:nvSpPr>
        <p:spPr/>
        <p:txBody>
          <a:bodyPr>
            <a:normAutofit/>
          </a:bodyPr>
          <a:lstStyle/>
          <a:p>
            <a:r>
              <a:rPr lang="en-US" dirty="0"/>
              <a:t>Similarly, we can use the Nosie to estimate the true mean.</a:t>
            </a:r>
          </a:p>
          <a:p>
            <a:r>
              <a:rPr lang="en-US" dirty="0"/>
              <a:t>That is, in expectation, the noise patterns would converge to the actual mean!</a:t>
            </a:r>
          </a:p>
          <a:p>
            <a:r>
              <a:rPr lang="en-US" dirty="0"/>
              <a:t>And what if it’s a </a:t>
            </a:r>
            <a:r>
              <a:rPr lang="en-US" sz="4400" dirty="0"/>
              <a:t>ZERO MEAN NOISE</a:t>
            </a:r>
            <a:r>
              <a:rPr lang="en-US" dirty="0"/>
              <a:t>?</a:t>
            </a:r>
          </a:p>
          <a:p>
            <a:r>
              <a:rPr lang="en-US" dirty="0"/>
              <a:t>We calculate its expectation which to zero.</a:t>
            </a:r>
          </a:p>
          <a:p>
            <a:r>
              <a:rPr lang="en-US" dirty="0"/>
              <a:t>Hence, we have eradicated the noise!</a:t>
            </a:r>
            <a:endParaRPr lang="en-IN" dirty="0"/>
          </a:p>
        </p:txBody>
      </p:sp>
    </p:spTree>
    <p:extLst>
      <p:ext uri="{BB962C8B-B14F-4D97-AF65-F5344CB8AC3E}">
        <p14:creationId xmlns:p14="http://schemas.microsoft.com/office/powerpoint/2010/main" val="98093508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animEffect transition="in" filter="fade">
                                      <p:cBhvr>
                                        <p:cTn id="11" dur="500"/>
                                        <p:tgtEl>
                                          <p:spTgt spid="2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Effect transition="in" filter="fade">
                                      <p:cBhvr>
                                        <p:cTn id="15" dur="500"/>
                                        <p:tgtEl>
                                          <p:spTgt spid="2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animEffect transition="in" filter="fade">
                                      <p:cBhvr>
                                        <p:cTn id="19" dur="500"/>
                                        <p:tgtEl>
                                          <p:spTgt spid="2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animEffect transition="in" filter="fade">
                                      <p:cBhvr>
                                        <p:cTn id="23"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p:txBody>
          <a:bodyPr/>
          <a:lstStyle/>
          <a:p>
            <a:r>
              <a:rPr lang="en-IN" dirty="0"/>
              <a:t>The UNIQUE boat: Noise2Noise</a:t>
            </a:r>
          </a:p>
        </p:txBody>
      </p:sp>
      <p:sp>
        <p:nvSpPr>
          <p:cNvPr id="4" name="Oval 3">
            <a:extLst>
              <a:ext uri="{FF2B5EF4-FFF2-40B4-BE49-F238E27FC236}">
                <a16:creationId xmlns:a16="http://schemas.microsoft.com/office/drawing/2014/main" id="{2698419A-2037-434B-A99D-2D9173C8616C}"/>
              </a:ext>
            </a:extLst>
          </p:cNvPr>
          <p:cNvSpPr/>
          <p:nvPr/>
        </p:nvSpPr>
        <p:spPr>
          <a:xfrm>
            <a:off x="4698641" y="2728543"/>
            <a:ext cx="2794716" cy="2794716"/>
          </a:xfrm>
          <a:prstGeom prst="ellipse">
            <a:avLst/>
          </a:prstGeom>
          <a:gradFill flip="none" rotWithShape="1">
            <a:gsLst>
              <a:gs pos="75634">
                <a:srgbClr val="171616">
                  <a:alpha val="42000"/>
                </a:srgbClr>
              </a:gs>
              <a:gs pos="0">
                <a:schemeClr val="bg2">
                  <a:lumMod val="75000"/>
                </a:schemeClr>
              </a:gs>
              <a:gs pos="39000">
                <a:schemeClr val="bg2">
                  <a:lumMod val="25000"/>
                </a:schemeClr>
              </a:gs>
              <a:gs pos="10000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5F24A0F5-50F6-4590-BE47-54637BDF3A3F}"/>
              </a:ext>
            </a:extLst>
          </p:cNvPr>
          <p:cNvSpPr/>
          <p:nvPr/>
        </p:nvSpPr>
        <p:spPr>
          <a:xfrm>
            <a:off x="7895823" y="2074839"/>
            <a:ext cx="2928870" cy="653704"/>
          </a:xfrm>
          <a:prstGeom prst="rect">
            <a:avLst/>
          </a:prstGeom>
          <a:gradFill flip="none" rotWithShape="1">
            <a:gsLst>
              <a:gs pos="0">
                <a:schemeClr val="tx1"/>
              </a:gs>
              <a:gs pos="48000">
                <a:schemeClr val="tx1">
                  <a:lumMod val="100000"/>
                  <a:alpha val="67000"/>
                </a:schemeClr>
              </a:gs>
              <a:gs pos="100000">
                <a:schemeClr val="tx1">
                  <a:lumMod val="100000"/>
                  <a:alpha val="29000"/>
                </a:schemeClr>
              </a:gs>
            </a:gsLst>
            <a:lin ang="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Montserrat" panose="00000500000000000000" pitchFamily="2" charset="0"/>
              </a:rPr>
              <a:t>Clean Image</a:t>
            </a:r>
          </a:p>
        </p:txBody>
      </p:sp>
      <p:cxnSp>
        <p:nvCxnSpPr>
          <p:cNvPr id="7" name="Connector: Elbow 6">
            <a:extLst>
              <a:ext uri="{FF2B5EF4-FFF2-40B4-BE49-F238E27FC236}">
                <a16:creationId xmlns:a16="http://schemas.microsoft.com/office/drawing/2014/main" id="{6375EAC9-B7AD-41D1-B5B5-A72D5F1CF660}"/>
              </a:ext>
            </a:extLst>
          </p:cNvPr>
          <p:cNvCxnSpPr>
            <a:cxnSpLocks/>
            <a:endCxn id="6" idx="1"/>
          </p:cNvCxnSpPr>
          <p:nvPr/>
        </p:nvCxnSpPr>
        <p:spPr>
          <a:xfrm rot="5400000" flipH="1" flipV="1">
            <a:off x="6211283" y="2286408"/>
            <a:ext cx="1569256" cy="1799823"/>
          </a:xfrm>
          <a:prstGeom prst="bent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641662BB-C316-4A85-8519-5974683418FF}"/>
              </a:ext>
            </a:extLst>
          </p:cNvPr>
          <p:cNvCxnSpPr>
            <a:cxnSpLocks/>
            <a:stCxn id="37" idx="4"/>
            <a:endCxn id="23" idx="4"/>
          </p:cNvCxnSpPr>
          <p:nvPr/>
        </p:nvCxnSpPr>
        <p:spPr>
          <a:xfrm rot="16200000" flipH="1">
            <a:off x="6013098" y="3553769"/>
            <a:ext cx="485744" cy="658519"/>
          </a:xfrm>
          <a:prstGeom prst="curvedConnector3">
            <a:avLst>
              <a:gd name="adj1" fmla="val 14706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D63295C7-6741-451C-A2A8-10A8B8DA6515}"/>
              </a:ext>
            </a:extLst>
          </p:cNvPr>
          <p:cNvCxnSpPr>
            <a:cxnSpLocks/>
            <a:stCxn id="33" idx="6"/>
            <a:endCxn id="35" idx="0"/>
          </p:cNvCxnSpPr>
          <p:nvPr/>
        </p:nvCxnSpPr>
        <p:spPr>
          <a:xfrm>
            <a:off x="5469591" y="3207232"/>
            <a:ext cx="1648658" cy="1017678"/>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3FEB7696-1931-4456-8E18-A1244F2ABB07}"/>
              </a:ext>
            </a:extLst>
          </p:cNvPr>
          <p:cNvCxnSpPr>
            <a:cxnSpLocks/>
            <a:stCxn id="27" idx="4"/>
            <a:endCxn id="31" idx="6"/>
          </p:cNvCxnSpPr>
          <p:nvPr/>
        </p:nvCxnSpPr>
        <p:spPr>
          <a:xfrm rot="5400000">
            <a:off x="5128350" y="3925599"/>
            <a:ext cx="1179101" cy="1114842"/>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C3314362-243C-4B7C-A834-5C66B4C3E65A}"/>
              </a:ext>
            </a:extLst>
          </p:cNvPr>
          <p:cNvCxnSpPr>
            <a:cxnSpLocks/>
            <a:stCxn id="38" idx="4"/>
            <a:endCxn id="29" idx="2"/>
          </p:cNvCxnSpPr>
          <p:nvPr/>
        </p:nvCxnSpPr>
        <p:spPr>
          <a:xfrm rot="16200000" flipH="1">
            <a:off x="5247001" y="3462989"/>
            <a:ext cx="660520" cy="2015863"/>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F631FB66-9017-4124-87DC-8355B9ADC96D}"/>
              </a:ext>
            </a:extLst>
          </p:cNvPr>
          <p:cNvCxnSpPr>
            <a:cxnSpLocks/>
            <a:stCxn id="32" idx="4"/>
            <a:endCxn id="24" idx="4"/>
          </p:cNvCxnSpPr>
          <p:nvPr/>
        </p:nvCxnSpPr>
        <p:spPr>
          <a:xfrm rot="16200000" flipH="1">
            <a:off x="5325331" y="3888285"/>
            <a:ext cx="295909" cy="799140"/>
          </a:xfrm>
          <a:prstGeom prst="curvedConnector3">
            <a:avLst>
              <a:gd name="adj1" fmla="val 17725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31C4D377-4D2C-4C40-8AF7-214757DCEC9F}"/>
              </a:ext>
            </a:extLst>
          </p:cNvPr>
          <p:cNvCxnSpPr>
            <a:cxnSpLocks/>
            <a:stCxn id="17" idx="4"/>
            <a:endCxn id="41" idx="0"/>
          </p:cNvCxnSpPr>
          <p:nvPr/>
        </p:nvCxnSpPr>
        <p:spPr>
          <a:xfrm rot="16200000" flipH="1">
            <a:off x="5394056" y="4051969"/>
            <a:ext cx="1446543" cy="1157496"/>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BBF14BA1-5094-4C49-9636-9D3E6D357DF5}"/>
              </a:ext>
            </a:extLst>
          </p:cNvPr>
          <p:cNvCxnSpPr>
            <a:cxnSpLocks/>
            <a:stCxn id="34" idx="2"/>
            <a:endCxn id="17" idx="6"/>
          </p:cNvCxnSpPr>
          <p:nvPr/>
        </p:nvCxnSpPr>
        <p:spPr>
          <a:xfrm rot="10800000" flipV="1">
            <a:off x="5693534" y="3345070"/>
            <a:ext cx="1006095" cy="40742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53A76AEB-58FD-4412-8B8F-3F3DB300EC01}"/>
              </a:ext>
            </a:extLst>
          </p:cNvPr>
          <p:cNvCxnSpPr>
            <a:cxnSpLocks/>
            <a:stCxn id="29" idx="1"/>
            <a:endCxn id="32" idx="7"/>
          </p:cNvCxnSpPr>
          <p:nvPr/>
        </p:nvCxnSpPr>
        <p:spPr>
          <a:xfrm rot="16200000" flipV="1">
            <a:off x="5498814" y="3559847"/>
            <a:ext cx="816234" cy="1447294"/>
          </a:xfrm>
          <a:prstGeom prst="curvedConnector3">
            <a:avLst>
              <a:gd name="adj1" fmla="val 13356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4B41EA5-35DA-42CF-8232-9A931A296E57}"/>
              </a:ext>
            </a:extLst>
          </p:cNvPr>
          <p:cNvCxnSpPr>
            <a:cxnSpLocks/>
            <a:stCxn id="33" idx="2"/>
            <a:endCxn id="39" idx="1"/>
          </p:cNvCxnSpPr>
          <p:nvPr/>
        </p:nvCxnSpPr>
        <p:spPr>
          <a:xfrm rot="10800000" flipV="1">
            <a:off x="4508588" y="3207231"/>
            <a:ext cx="651094" cy="141337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C860D62A-4F75-4095-90AA-1B042FACB41C}"/>
              </a:ext>
            </a:extLst>
          </p:cNvPr>
          <p:cNvCxnSpPr>
            <a:cxnSpLocks/>
            <a:stCxn id="38" idx="6"/>
            <a:endCxn id="31" idx="0"/>
          </p:cNvCxnSpPr>
          <p:nvPr/>
        </p:nvCxnSpPr>
        <p:spPr>
          <a:xfrm>
            <a:off x="4724284" y="3985707"/>
            <a:ext cx="281241" cy="931909"/>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099F5EED-2728-4099-A4CD-B1B9265D09FC}"/>
              </a:ext>
            </a:extLst>
          </p:cNvPr>
          <p:cNvCxnSpPr>
            <a:cxnSpLocks/>
            <a:stCxn id="30" idx="0"/>
            <a:endCxn id="33" idx="4"/>
          </p:cNvCxnSpPr>
          <p:nvPr/>
        </p:nvCxnSpPr>
        <p:spPr>
          <a:xfrm rot="16200000" flipV="1">
            <a:off x="4788861" y="3887962"/>
            <a:ext cx="1681894" cy="630341"/>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DCE5C822-4D4A-4035-8E87-2B3A2B085C80}"/>
              </a:ext>
            </a:extLst>
          </p:cNvPr>
          <p:cNvCxnSpPr>
            <a:cxnSpLocks/>
            <a:stCxn id="31" idx="4"/>
            <a:endCxn id="30" idx="4"/>
          </p:cNvCxnSpPr>
          <p:nvPr/>
        </p:nvCxnSpPr>
        <p:spPr>
          <a:xfrm rot="16200000" flipH="1">
            <a:off x="5412019" y="4821030"/>
            <a:ext cx="126464" cy="939453"/>
          </a:xfrm>
          <a:prstGeom prst="curvedConnector3">
            <a:avLst>
              <a:gd name="adj1" fmla="val 28076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9B9223D6-76CB-4911-A684-ABD824756D65}"/>
              </a:ext>
            </a:extLst>
          </p:cNvPr>
          <p:cNvCxnSpPr>
            <a:cxnSpLocks/>
            <a:stCxn id="39" idx="4"/>
            <a:endCxn id="40" idx="3"/>
          </p:cNvCxnSpPr>
          <p:nvPr/>
        </p:nvCxnSpPr>
        <p:spPr>
          <a:xfrm rot="5400000" flipH="1" flipV="1">
            <a:off x="5440220" y="3024445"/>
            <a:ext cx="1038626" cy="2682750"/>
          </a:xfrm>
          <a:prstGeom prst="curvedConnector3">
            <a:avLst>
              <a:gd name="adj1" fmla="val -220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298D705-DF92-47A7-B3DD-FE6F0A41B64C}"/>
              </a:ext>
            </a:extLst>
          </p:cNvPr>
          <p:cNvSpPr/>
          <p:nvPr/>
        </p:nvSpPr>
        <p:spPr>
          <a:xfrm>
            <a:off x="5383624" y="3597537"/>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0BD8D3E9-29A7-4B1C-9C1C-A9BB32A50949}"/>
              </a:ext>
            </a:extLst>
          </p:cNvPr>
          <p:cNvSpPr/>
          <p:nvPr/>
        </p:nvSpPr>
        <p:spPr>
          <a:xfrm>
            <a:off x="6430275" y="3815992"/>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81D0AEBE-4BE6-4C6B-BE5B-7AB76853232F}"/>
              </a:ext>
            </a:extLst>
          </p:cNvPr>
          <p:cNvSpPr/>
          <p:nvPr/>
        </p:nvSpPr>
        <p:spPr>
          <a:xfrm>
            <a:off x="5717900" y="4125901"/>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16283BF3-2995-47E4-BD27-687BAD194791}"/>
              </a:ext>
            </a:extLst>
          </p:cNvPr>
          <p:cNvSpPr/>
          <p:nvPr/>
        </p:nvSpPr>
        <p:spPr>
          <a:xfrm>
            <a:off x="5005525" y="4435810"/>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80DBDE3D-95A4-4356-87A1-9C181E18E95E}"/>
              </a:ext>
            </a:extLst>
          </p:cNvPr>
          <p:cNvSpPr/>
          <p:nvPr/>
        </p:nvSpPr>
        <p:spPr>
          <a:xfrm>
            <a:off x="6120366" y="3583561"/>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D4BDA54D-2E79-410E-849C-6940FB924FDF}"/>
              </a:ext>
            </a:extLst>
          </p:cNvPr>
          <p:cNvSpPr/>
          <p:nvPr/>
        </p:nvSpPr>
        <p:spPr>
          <a:xfrm>
            <a:off x="5565219" y="4514671"/>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5544201D-B571-4936-9D03-3A85D02B6D0A}"/>
              </a:ext>
            </a:extLst>
          </p:cNvPr>
          <p:cNvSpPr/>
          <p:nvPr/>
        </p:nvSpPr>
        <p:spPr>
          <a:xfrm>
            <a:off x="6585193" y="4646226"/>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9E9E9C75-02F9-430A-A2AA-9965950AF372}"/>
              </a:ext>
            </a:extLst>
          </p:cNvPr>
          <p:cNvSpPr/>
          <p:nvPr/>
        </p:nvSpPr>
        <p:spPr>
          <a:xfrm>
            <a:off x="5790023" y="5044080"/>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09812C31-02E9-45DD-B629-E722A280B957}"/>
              </a:ext>
            </a:extLst>
          </p:cNvPr>
          <p:cNvSpPr/>
          <p:nvPr/>
        </p:nvSpPr>
        <p:spPr>
          <a:xfrm>
            <a:off x="4918760" y="3829992"/>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3EFC0FBA-7128-43A3-B463-380D1AA114BE}"/>
              </a:ext>
            </a:extLst>
          </p:cNvPr>
          <p:cNvSpPr/>
          <p:nvPr/>
        </p:nvSpPr>
        <p:spPr>
          <a:xfrm>
            <a:off x="5159682" y="3052277"/>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06C94506-5EFD-4C0F-BF85-70E4D04D85E7}"/>
              </a:ext>
            </a:extLst>
          </p:cNvPr>
          <p:cNvSpPr/>
          <p:nvPr/>
        </p:nvSpPr>
        <p:spPr>
          <a:xfrm>
            <a:off x="6699628" y="3190115"/>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8B07C3E2-8357-42EE-9F70-2847196A1849}"/>
              </a:ext>
            </a:extLst>
          </p:cNvPr>
          <p:cNvSpPr/>
          <p:nvPr/>
        </p:nvSpPr>
        <p:spPr>
          <a:xfrm>
            <a:off x="6963294" y="4224910"/>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F055C3C2-08B3-489E-AF34-85FF06FA3B06}"/>
              </a:ext>
            </a:extLst>
          </p:cNvPr>
          <p:cNvSpPr/>
          <p:nvPr/>
        </p:nvSpPr>
        <p:spPr>
          <a:xfrm>
            <a:off x="6120366" y="4621416"/>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130E9801-790B-4D04-9E7F-419C5D2C2AA2}"/>
              </a:ext>
            </a:extLst>
          </p:cNvPr>
          <p:cNvSpPr/>
          <p:nvPr/>
        </p:nvSpPr>
        <p:spPr>
          <a:xfrm>
            <a:off x="5771756" y="3330248"/>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54F48FDF-EFFF-40DE-94C5-79A871AE54B2}"/>
              </a:ext>
            </a:extLst>
          </p:cNvPr>
          <p:cNvSpPr/>
          <p:nvPr/>
        </p:nvSpPr>
        <p:spPr>
          <a:xfrm>
            <a:off x="4414375" y="3830752"/>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9009FDDF-7C6D-4523-8BF3-C3FB82F44A42}"/>
              </a:ext>
            </a:extLst>
          </p:cNvPr>
          <p:cNvSpPr/>
          <p:nvPr/>
        </p:nvSpPr>
        <p:spPr>
          <a:xfrm>
            <a:off x="4463203" y="4575224"/>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8C6851B8-B82B-446A-A85F-EAB35F1C51B7}"/>
              </a:ext>
            </a:extLst>
          </p:cNvPr>
          <p:cNvSpPr/>
          <p:nvPr/>
        </p:nvSpPr>
        <p:spPr>
          <a:xfrm>
            <a:off x="7255523" y="3581983"/>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D2DB21BD-DF7C-486C-A612-A1E2C2E977A0}"/>
              </a:ext>
            </a:extLst>
          </p:cNvPr>
          <p:cNvSpPr/>
          <p:nvPr/>
        </p:nvSpPr>
        <p:spPr>
          <a:xfrm>
            <a:off x="6541120" y="5353989"/>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ectangle 89">
            <a:extLst>
              <a:ext uri="{FF2B5EF4-FFF2-40B4-BE49-F238E27FC236}">
                <a16:creationId xmlns:a16="http://schemas.microsoft.com/office/drawing/2014/main" id="{F14B4D62-9E80-42B2-B482-ACD52EA08F2E}"/>
              </a:ext>
            </a:extLst>
          </p:cNvPr>
          <p:cNvSpPr/>
          <p:nvPr/>
        </p:nvSpPr>
        <p:spPr>
          <a:xfrm>
            <a:off x="7895823" y="4756188"/>
            <a:ext cx="2928870" cy="653704"/>
          </a:xfrm>
          <a:prstGeom prst="rect">
            <a:avLst/>
          </a:prstGeom>
          <a:gradFill flip="none" rotWithShape="1">
            <a:gsLst>
              <a:gs pos="0">
                <a:schemeClr val="tx1"/>
              </a:gs>
              <a:gs pos="48000">
                <a:schemeClr val="tx1">
                  <a:lumMod val="100000"/>
                  <a:alpha val="67000"/>
                </a:schemeClr>
              </a:gs>
              <a:gs pos="100000">
                <a:schemeClr val="tx1">
                  <a:lumMod val="100000"/>
                  <a:alpha val="29000"/>
                </a:schemeClr>
              </a:gs>
            </a:gsLst>
            <a:lin ang="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Montserrat" panose="00000500000000000000" pitchFamily="2" charset="0"/>
              </a:rPr>
              <a:t>Neighbourhood</a:t>
            </a:r>
          </a:p>
        </p:txBody>
      </p:sp>
      <p:cxnSp>
        <p:nvCxnSpPr>
          <p:cNvPr id="91" name="Connector: Elbow 90">
            <a:extLst>
              <a:ext uri="{FF2B5EF4-FFF2-40B4-BE49-F238E27FC236}">
                <a16:creationId xmlns:a16="http://schemas.microsoft.com/office/drawing/2014/main" id="{11091ABA-9341-412A-A293-BB0F0A9E07F2}"/>
              </a:ext>
            </a:extLst>
          </p:cNvPr>
          <p:cNvCxnSpPr>
            <a:cxnSpLocks/>
            <a:stCxn id="90" idx="1"/>
            <a:endCxn id="4" idx="6"/>
          </p:cNvCxnSpPr>
          <p:nvPr/>
        </p:nvCxnSpPr>
        <p:spPr>
          <a:xfrm rot="10800000">
            <a:off x="7493357" y="4125902"/>
            <a:ext cx="402466" cy="957139"/>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3394CC00-04D7-4FB2-A53F-548DEE007926}"/>
              </a:ext>
            </a:extLst>
          </p:cNvPr>
          <p:cNvSpPr/>
          <p:nvPr/>
        </p:nvSpPr>
        <p:spPr>
          <a:xfrm>
            <a:off x="1367305" y="2071210"/>
            <a:ext cx="2928870" cy="653704"/>
          </a:xfrm>
          <a:prstGeom prst="rect">
            <a:avLst/>
          </a:prstGeom>
          <a:gradFill flip="none" rotWithShape="1">
            <a:gsLst>
              <a:gs pos="0">
                <a:schemeClr val="tx1"/>
              </a:gs>
              <a:gs pos="48000">
                <a:schemeClr val="tx1">
                  <a:lumMod val="100000"/>
                  <a:alpha val="67000"/>
                </a:schemeClr>
              </a:gs>
              <a:gs pos="100000">
                <a:schemeClr val="tx1">
                  <a:lumMod val="100000"/>
                  <a:alpha val="29000"/>
                </a:schemeClr>
              </a:gs>
            </a:gsLst>
            <a:lin ang="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Montserrat" panose="00000500000000000000" pitchFamily="2" charset="0"/>
              </a:rPr>
              <a:t>Noisy Image</a:t>
            </a:r>
          </a:p>
        </p:txBody>
      </p:sp>
      <p:cxnSp>
        <p:nvCxnSpPr>
          <p:cNvPr id="95" name="Connector: Elbow 94">
            <a:extLst>
              <a:ext uri="{FF2B5EF4-FFF2-40B4-BE49-F238E27FC236}">
                <a16:creationId xmlns:a16="http://schemas.microsoft.com/office/drawing/2014/main" id="{409C1ED9-888C-44E2-8A93-B6B9E44FFF5C}"/>
              </a:ext>
            </a:extLst>
          </p:cNvPr>
          <p:cNvCxnSpPr>
            <a:cxnSpLocks/>
            <a:stCxn id="94" idx="3"/>
            <a:endCxn id="33" idx="0"/>
          </p:cNvCxnSpPr>
          <p:nvPr/>
        </p:nvCxnSpPr>
        <p:spPr>
          <a:xfrm>
            <a:off x="4296175" y="2398062"/>
            <a:ext cx="1018462" cy="654215"/>
          </a:xfrm>
          <a:prstGeom prst="bent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90EEE55-0A82-4859-9AA8-29175FDCF841}"/>
              </a:ext>
            </a:extLst>
          </p:cNvPr>
          <p:cNvSpPr/>
          <p:nvPr/>
        </p:nvSpPr>
        <p:spPr>
          <a:xfrm>
            <a:off x="4850570" y="4917616"/>
            <a:ext cx="309909" cy="309909"/>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D3BE131B-AC72-4028-92AD-32221119E330}"/>
              </a:ext>
            </a:extLst>
          </p:cNvPr>
          <p:cNvSpPr/>
          <p:nvPr/>
        </p:nvSpPr>
        <p:spPr>
          <a:xfrm>
            <a:off x="5941045" y="3970947"/>
            <a:ext cx="309909" cy="309909"/>
          </a:xfrm>
          <a:prstGeom prst="ellipse">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4" name="Content Placeholder 8">
                <a:extLst>
                  <a:ext uri="{FF2B5EF4-FFF2-40B4-BE49-F238E27FC236}">
                    <a16:creationId xmlns:a16="http://schemas.microsoft.com/office/drawing/2014/main" id="{412B103F-097F-49CC-8D7F-718DC676028C}"/>
                  </a:ext>
                </a:extLst>
              </p:cNvPr>
              <p:cNvSpPr>
                <a:spLocks noGrp="1"/>
              </p:cNvSpPr>
              <p:nvPr>
                <p:ph sz="half" idx="1"/>
              </p:nvPr>
            </p:nvSpPr>
            <p:spPr>
              <a:xfrm>
                <a:off x="2666076" y="3570449"/>
                <a:ext cx="6211360" cy="1085671"/>
              </a:xfrm>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r>
                        <a:rPr lang="en-IN" sz="6600" b="0" i="1" smtClean="0">
                          <a:latin typeface="Cambria Math" panose="02040503050406030204" pitchFamily="18" charset="0"/>
                        </a:rPr>
                        <m:t>𝐸</m:t>
                      </m:r>
                      <m:r>
                        <a:rPr lang="en-IN" sz="6600" b="0" i="1" smtClean="0">
                          <a:latin typeface="Cambria Math" panose="02040503050406030204" pitchFamily="18" charset="0"/>
                        </a:rPr>
                        <m:t>[                        ]</m:t>
                      </m:r>
                    </m:oMath>
                  </m:oMathPara>
                </a14:m>
                <a:endParaRPr lang="en-IN" sz="6600" dirty="0"/>
              </a:p>
            </p:txBody>
          </p:sp>
        </mc:Choice>
        <mc:Fallback xmlns="">
          <p:sp>
            <p:nvSpPr>
              <p:cNvPr id="104" name="Content Placeholder 8">
                <a:extLst>
                  <a:ext uri="{FF2B5EF4-FFF2-40B4-BE49-F238E27FC236}">
                    <a16:creationId xmlns:a16="http://schemas.microsoft.com/office/drawing/2014/main" id="{412B103F-097F-49CC-8D7F-718DC676028C}"/>
                  </a:ext>
                </a:extLst>
              </p:cNvPr>
              <p:cNvSpPr>
                <a:spLocks noGrp="1" noRot="1" noChangeAspect="1" noMove="1" noResize="1" noEditPoints="1" noAdjustHandles="1" noChangeArrowheads="1" noChangeShapeType="1" noTextEdit="1"/>
              </p:cNvSpPr>
              <p:nvPr>
                <p:ph sz="half" idx="1"/>
              </p:nvPr>
            </p:nvSpPr>
            <p:spPr>
              <a:xfrm>
                <a:off x="2666076" y="3570449"/>
                <a:ext cx="6211360" cy="1085671"/>
              </a:xfr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43209848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childTnLst>
                          </p:cTn>
                        </p:par>
                        <p:par>
                          <p:cTn id="86" fill="hold">
                            <p:stCondLst>
                              <p:cond delay="3500"/>
                            </p:stCondLst>
                            <p:childTnLst>
                              <p:par>
                                <p:cTn id="87" presetID="10" presetClass="entr" presetSubtype="0" fill="hold" nodeType="after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fade">
                                      <p:cBhvr>
                                        <p:cTn id="89" dur="500"/>
                                        <p:tgtEl>
                                          <p:spTgt spid="95"/>
                                        </p:tgtEl>
                                      </p:cBhvr>
                                    </p:animEffect>
                                  </p:childTnLst>
                                </p:cTn>
                              </p:par>
                            </p:childTnLst>
                          </p:cTn>
                        </p:par>
                        <p:par>
                          <p:cTn id="90" fill="hold">
                            <p:stCondLst>
                              <p:cond delay="4000"/>
                            </p:stCondLst>
                            <p:childTnLst>
                              <p:par>
                                <p:cTn id="91" presetID="10" presetClass="entr" presetSubtype="0" fill="hold" grpId="0" nodeType="afterEffect">
                                  <p:stCondLst>
                                    <p:cond delay="0"/>
                                  </p:stCondLst>
                                  <p:childTnLst>
                                    <p:set>
                                      <p:cBhvr>
                                        <p:cTn id="92" dur="1" fill="hold">
                                          <p:stCondLst>
                                            <p:cond delay="0"/>
                                          </p:stCondLst>
                                        </p:cTn>
                                        <p:tgtEl>
                                          <p:spTgt spid="94"/>
                                        </p:tgtEl>
                                        <p:attrNameLst>
                                          <p:attrName>style.visibility</p:attrName>
                                        </p:attrNameLst>
                                      </p:cBhvr>
                                      <p:to>
                                        <p:strVal val="visible"/>
                                      </p:to>
                                    </p:set>
                                    <p:animEffect transition="in" filter="fade">
                                      <p:cBhvr>
                                        <p:cTn id="93" dur="500"/>
                                        <p:tgtEl>
                                          <p:spTgt spid="9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wipe(down)">
                                      <p:cBhvr>
                                        <p:cTn id="98" dur="150"/>
                                        <p:tgtEl>
                                          <p:spTgt spid="49"/>
                                        </p:tgtEl>
                                      </p:cBhvr>
                                    </p:animEffect>
                                  </p:childTnLst>
                                </p:cTn>
                              </p:par>
                            </p:childTnLst>
                          </p:cTn>
                        </p:par>
                        <p:par>
                          <p:cTn id="99" fill="hold">
                            <p:stCondLst>
                              <p:cond delay="150"/>
                            </p:stCondLst>
                            <p:childTnLst>
                              <p:par>
                                <p:cTn id="100" presetID="22" presetClass="entr" presetSubtype="4" fill="hold" nodeType="after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wipe(down)">
                                      <p:cBhvr>
                                        <p:cTn id="102" dur="150"/>
                                        <p:tgtEl>
                                          <p:spTgt spid="78"/>
                                        </p:tgtEl>
                                      </p:cBhvr>
                                    </p:animEffect>
                                  </p:childTnLst>
                                </p:cTn>
                              </p:par>
                            </p:childTnLst>
                          </p:cTn>
                        </p:par>
                        <p:par>
                          <p:cTn id="103" fill="hold">
                            <p:stCondLst>
                              <p:cond delay="300"/>
                            </p:stCondLst>
                            <p:childTnLst>
                              <p:par>
                                <p:cTn id="104" presetID="22" presetClass="entr" presetSubtype="4" fill="hold" nodeType="after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wipe(down)">
                                      <p:cBhvr>
                                        <p:cTn id="106" dur="150"/>
                                        <p:tgtEl>
                                          <p:spTgt spid="84"/>
                                        </p:tgtEl>
                                      </p:cBhvr>
                                    </p:animEffect>
                                  </p:childTnLst>
                                </p:cTn>
                              </p:par>
                            </p:childTnLst>
                          </p:cTn>
                        </p:par>
                        <p:par>
                          <p:cTn id="107" fill="hold">
                            <p:stCondLst>
                              <p:cond delay="450"/>
                            </p:stCondLst>
                            <p:childTnLst>
                              <p:par>
                                <p:cTn id="108" presetID="22" presetClass="entr" presetSubtype="4" fill="hold" nodeType="after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wipe(down)">
                                      <p:cBhvr>
                                        <p:cTn id="110" dur="150"/>
                                        <p:tgtEl>
                                          <p:spTgt spid="75"/>
                                        </p:tgtEl>
                                      </p:cBhvr>
                                    </p:animEffect>
                                  </p:childTnLst>
                                </p:cTn>
                              </p:par>
                            </p:childTnLst>
                          </p:cTn>
                        </p:par>
                        <p:par>
                          <p:cTn id="111" fill="hold">
                            <p:stCondLst>
                              <p:cond delay="600"/>
                            </p:stCondLst>
                            <p:childTnLst>
                              <p:par>
                                <p:cTn id="112" presetID="22" presetClass="entr" presetSubtype="4" fill="hold" nodeType="afterEffect">
                                  <p:stCondLst>
                                    <p:cond delay="0"/>
                                  </p:stCondLst>
                                  <p:childTnLst>
                                    <p:set>
                                      <p:cBhvr>
                                        <p:cTn id="113" dur="1" fill="hold">
                                          <p:stCondLst>
                                            <p:cond delay="0"/>
                                          </p:stCondLst>
                                        </p:cTn>
                                        <p:tgtEl>
                                          <p:spTgt spid="81"/>
                                        </p:tgtEl>
                                        <p:attrNameLst>
                                          <p:attrName>style.visibility</p:attrName>
                                        </p:attrNameLst>
                                      </p:cBhvr>
                                      <p:to>
                                        <p:strVal val="visible"/>
                                      </p:to>
                                    </p:set>
                                    <p:animEffect transition="in" filter="wipe(down)">
                                      <p:cBhvr>
                                        <p:cTn id="114" dur="150"/>
                                        <p:tgtEl>
                                          <p:spTgt spid="81"/>
                                        </p:tgtEl>
                                      </p:cBhvr>
                                    </p:animEffect>
                                  </p:childTnLst>
                                </p:cTn>
                              </p:par>
                            </p:childTnLst>
                          </p:cTn>
                        </p:par>
                        <p:par>
                          <p:cTn id="115" fill="hold">
                            <p:stCondLst>
                              <p:cond delay="750"/>
                            </p:stCondLst>
                            <p:childTnLst>
                              <p:par>
                                <p:cTn id="116" presetID="22" presetClass="entr" presetSubtype="4" fill="hold" nodeType="after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wipe(down)">
                                      <p:cBhvr>
                                        <p:cTn id="118" dur="150"/>
                                        <p:tgtEl>
                                          <p:spTgt spid="56"/>
                                        </p:tgtEl>
                                      </p:cBhvr>
                                    </p:animEffect>
                                  </p:childTnLst>
                                </p:cTn>
                              </p:par>
                            </p:childTnLst>
                          </p:cTn>
                        </p:par>
                        <p:par>
                          <p:cTn id="119" fill="hold">
                            <p:stCondLst>
                              <p:cond delay="900"/>
                            </p:stCondLst>
                            <p:childTnLst>
                              <p:par>
                                <p:cTn id="120" presetID="22" presetClass="entr" presetSubtype="4" fill="hold" nodeType="after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wipe(down)">
                                      <p:cBhvr>
                                        <p:cTn id="122" dur="150"/>
                                        <p:tgtEl>
                                          <p:spTgt spid="62"/>
                                        </p:tgtEl>
                                      </p:cBhvr>
                                    </p:animEffect>
                                  </p:childTnLst>
                                </p:cTn>
                              </p:par>
                            </p:childTnLst>
                          </p:cTn>
                        </p:par>
                        <p:par>
                          <p:cTn id="123" fill="hold">
                            <p:stCondLst>
                              <p:cond delay="1050"/>
                            </p:stCondLst>
                            <p:childTnLst>
                              <p:par>
                                <p:cTn id="124" presetID="22" presetClass="entr" presetSubtype="4" fill="hold" nodeType="afterEffect">
                                  <p:stCondLst>
                                    <p:cond delay="0"/>
                                  </p:stCondLst>
                                  <p:childTnLst>
                                    <p:set>
                                      <p:cBhvr>
                                        <p:cTn id="125" dur="1" fill="hold">
                                          <p:stCondLst>
                                            <p:cond delay="0"/>
                                          </p:stCondLst>
                                        </p:cTn>
                                        <p:tgtEl>
                                          <p:spTgt spid="87"/>
                                        </p:tgtEl>
                                        <p:attrNameLst>
                                          <p:attrName>style.visibility</p:attrName>
                                        </p:attrNameLst>
                                      </p:cBhvr>
                                      <p:to>
                                        <p:strVal val="visible"/>
                                      </p:to>
                                    </p:set>
                                    <p:animEffect transition="in" filter="wipe(down)">
                                      <p:cBhvr>
                                        <p:cTn id="126" dur="150"/>
                                        <p:tgtEl>
                                          <p:spTgt spid="87"/>
                                        </p:tgtEl>
                                      </p:cBhvr>
                                    </p:animEffect>
                                  </p:childTnLst>
                                </p:cTn>
                              </p:par>
                            </p:childTnLst>
                          </p:cTn>
                        </p:par>
                        <p:par>
                          <p:cTn id="127" fill="hold">
                            <p:stCondLst>
                              <p:cond delay="1200"/>
                            </p:stCondLst>
                            <p:childTnLst>
                              <p:par>
                                <p:cTn id="128" presetID="22" presetClass="entr" presetSubtype="4" fill="hold" nodeType="afterEffect">
                                  <p:stCondLst>
                                    <p:cond delay="0"/>
                                  </p:stCondLst>
                                  <p:childTnLst>
                                    <p:set>
                                      <p:cBhvr>
                                        <p:cTn id="129" dur="1" fill="hold">
                                          <p:stCondLst>
                                            <p:cond delay="0"/>
                                          </p:stCondLst>
                                        </p:cTn>
                                        <p:tgtEl>
                                          <p:spTgt spid="57"/>
                                        </p:tgtEl>
                                        <p:attrNameLst>
                                          <p:attrName>style.visibility</p:attrName>
                                        </p:attrNameLst>
                                      </p:cBhvr>
                                      <p:to>
                                        <p:strVal val="visible"/>
                                      </p:to>
                                    </p:set>
                                    <p:animEffect transition="in" filter="wipe(down)">
                                      <p:cBhvr>
                                        <p:cTn id="130" dur="150"/>
                                        <p:tgtEl>
                                          <p:spTgt spid="57"/>
                                        </p:tgtEl>
                                      </p:cBhvr>
                                    </p:animEffect>
                                  </p:childTnLst>
                                </p:cTn>
                              </p:par>
                            </p:childTnLst>
                          </p:cTn>
                        </p:par>
                        <p:par>
                          <p:cTn id="131" fill="hold">
                            <p:stCondLst>
                              <p:cond delay="1350"/>
                            </p:stCondLst>
                            <p:childTnLst>
                              <p:par>
                                <p:cTn id="132" presetID="22" presetClass="entr" presetSubtype="4" fill="hold" nodeType="after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wipe(down)">
                                      <p:cBhvr>
                                        <p:cTn id="134" dur="150"/>
                                        <p:tgtEl>
                                          <p:spTgt spid="53"/>
                                        </p:tgtEl>
                                      </p:cBhvr>
                                    </p:animEffect>
                                  </p:childTnLst>
                                </p:cTn>
                              </p:par>
                            </p:childTnLst>
                          </p:cTn>
                        </p:par>
                        <p:par>
                          <p:cTn id="135" fill="hold">
                            <p:stCondLst>
                              <p:cond delay="1500"/>
                            </p:stCondLst>
                            <p:childTnLst>
                              <p:par>
                                <p:cTn id="136" presetID="22" presetClass="entr" presetSubtype="4" fill="hold" nodeType="after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wipe(down)">
                                      <p:cBhvr>
                                        <p:cTn id="138" dur="150"/>
                                        <p:tgtEl>
                                          <p:spTgt spid="46"/>
                                        </p:tgtEl>
                                      </p:cBhvr>
                                    </p:animEffect>
                                  </p:childTnLst>
                                </p:cTn>
                              </p:par>
                            </p:childTnLst>
                          </p:cTn>
                        </p:par>
                        <p:par>
                          <p:cTn id="139" fill="hold">
                            <p:stCondLst>
                              <p:cond delay="1650"/>
                            </p:stCondLst>
                            <p:childTnLst>
                              <p:par>
                                <p:cTn id="140" presetID="22" presetClass="entr" presetSubtype="4" fill="hold" nodeType="after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ipe(down)">
                                      <p:cBhvr>
                                        <p:cTn id="142" dur="150"/>
                                        <p:tgtEl>
                                          <p:spTgt spid="69"/>
                                        </p:tgtEl>
                                      </p:cBhvr>
                                    </p:animEffect>
                                  </p:childTnLst>
                                </p:cTn>
                              </p:par>
                            </p:childTnLst>
                          </p:cTn>
                        </p:par>
                        <p:par>
                          <p:cTn id="143" fill="hold">
                            <p:stCondLst>
                              <p:cond delay="1800"/>
                            </p:stCondLst>
                            <p:childTnLst>
                              <p:par>
                                <p:cTn id="144" presetID="22" presetClass="entr" presetSubtype="4" fill="hold" nodeType="afterEffect">
                                  <p:stCondLst>
                                    <p:cond delay="0"/>
                                  </p:stCondLst>
                                  <p:childTnLst>
                                    <p:set>
                                      <p:cBhvr>
                                        <p:cTn id="145" dur="1" fill="hold">
                                          <p:stCondLst>
                                            <p:cond delay="0"/>
                                          </p:stCondLst>
                                        </p:cTn>
                                        <p:tgtEl>
                                          <p:spTgt spid="65"/>
                                        </p:tgtEl>
                                        <p:attrNameLst>
                                          <p:attrName>style.visibility</p:attrName>
                                        </p:attrNameLst>
                                      </p:cBhvr>
                                      <p:to>
                                        <p:strVal val="visible"/>
                                      </p:to>
                                    </p:set>
                                    <p:animEffect transition="in" filter="wipe(down)">
                                      <p:cBhvr>
                                        <p:cTn id="146" dur="150"/>
                                        <p:tgtEl>
                                          <p:spTgt spid="65"/>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xit" presetSubtype="2" fill="hold" nodeType="clickEffect">
                                  <p:stCondLst>
                                    <p:cond delay="0"/>
                                  </p:stCondLst>
                                  <p:childTnLst>
                                    <p:animEffect transition="out" filter="wipe(right)">
                                      <p:cBhvr>
                                        <p:cTn id="150" dur="150"/>
                                        <p:tgtEl>
                                          <p:spTgt spid="49"/>
                                        </p:tgtEl>
                                      </p:cBhvr>
                                    </p:animEffect>
                                    <p:set>
                                      <p:cBhvr>
                                        <p:cTn id="151" dur="1" fill="hold">
                                          <p:stCondLst>
                                            <p:cond delay="149"/>
                                          </p:stCondLst>
                                        </p:cTn>
                                        <p:tgtEl>
                                          <p:spTgt spid="49"/>
                                        </p:tgtEl>
                                        <p:attrNameLst>
                                          <p:attrName>style.visibility</p:attrName>
                                        </p:attrNameLst>
                                      </p:cBhvr>
                                      <p:to>
                                        <p:strVal val="hidden"/>
                                      </p:to>
                                    </p:set>
                                  </p:childTnLst>
                                </p:cTn>
                              </p:par>
                              <p:par>
                                <p:cTn id="152" presetID="22" presetClass="exit" presetSubtype="2" fill="hold" nodeType="withEffect">
                                  <p:stCondLst>
                                    <p:cond delay="0"/>
                                  </p:stCondLst>
                                  <p:childTnLst>
                                    <p:animEffect transition="out" filter="wipe(right)">
                                      <p:cBhvr>
                                        <p:cTn id="153" dur="150"/>
                                        <p:tgtEl>
                                          <p:spTgt spid="78"/>
                                        </p:tgtEl>
                                      </p:cBhvr>
                                    </p:animEffect>
                                    <p:set>
                                      <p:cBhvr>
                                        <p:cTn id="154" dur="1" fill="hold">
                                          <p:stCondLst>
                                            <p:cond delay="149"/>
                                          </p:stCondLst>
                                        </p:cTn>
                                        <p:tgtEl>
                                          <p:spTgt spid="78"/>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150"/>
                                        <p:tgtEl>
                                          <p:spTgt spid="84"/>
                                        </p:tgtEl>
                                      </p:cBhvr>
                                    </p:animEffect>
                                    <p:set>
                                      <p:cBhvr>
                                        <p:cTn id="157" dur="1" fill="hold">
                                          <p:stCondLst>
                                            <p:cond delay="149"/>
                                          </p:stCondLst>
                                        </p:cTn>
                                        <p:tgtEl>
                                          <p:spTgt spid="84"/>
                                        </p:tgtEl>
                                        <p:attrNameLst>
                                          <p:attrName>style.visibility</p:attrName>
                                        </p:attrNameLst>
                                      </p:cBhvr>
                                      <p:to>
                                        <p:strVal val="hidden"/>
                                      </p:to>
                                    </p:set>
                                  </p:childTnLst>
                                </p:cTn>
                              </p:par>
                              <p:par>
                                <p:cTn id="158" presetID="22" presetClass="exit" presetSubtype="2" fill="hold" nodeType="withEffect">
                                  <p:stCondLst>
                                    <p:cond delay="0"/>
                                  </p:stCondLst>
                                  <p:childTnLst>
                                    <p:animEffect transition="out" filter="wipe(right)">
                                      <p:cBhvr>
                                        <p:cTn id="159" dur="150"/>
                                        <p:tgtEl>
                                          <p:spTgt spid="75"/>
                                        </p:tgtEl>
                                      </p:cBhvr>
                                    </p:animEffect>
                                    <p:set>
                                      <p:cBhvr>
                                        <p:cTn id="160" dur="1" fill="hold">
                                          <p:stCondLst>
                                            <p:cond delay="149"/>
                                          </p:stCondLst>
                                        </p:cTn>
                                        <p:tgtEl>
                                          <p:spTgt spid="75"/>
                                        </p:tgtEl>
                                        <p:attrNameLst>
                                          <p:attrName>style.visibility</p:attrName>
                                        </p:attrNameLst>
                                      </p:cBhvr>
                                      <p:to>
                                        <p:strVal val="hidden"/>
                                      </p:to>
                                    </p:set>
                                  </p:childTnLst>
                                </p:cTn>
                              </p:par>
                              <p:par>
                                <p:cTn id="161" presetID="22" presetClass="exit" presetSubtype="2" fill="hold" nodeType="withEffect">
                                  <p:stCondLst>
                                    <p:cond delay="0"/>
                                  </p:stCondLst>
                                  <p:childTnLst>
                                    <p:animEffect transition="out" filter="wipe(right)">
                                      <p:cBhvr>
                                        <p:cTn id="162" dur="150"/>
                                        <p:tgtEl>
                                          <p:spTgt spid="81"/>
                                        </p:tgtEl>
                                      </p:cBhvr>
                                    </p:animEffect>
                                    <p:set>
                                      <p:cBhvr>
                                        <p:cTn id="163" dur="1" fill="hold">
                                          <p:stCondLst>
                                            <p:cond delay="149"/>
                                          </p:stCondLst>
                                        </p:cTn>
                                        <p:tgtEl>
                                          <p:spTgt spid="81"/>
                                        </p:tgtEl>
                                        <p:attrNameLst>
                                          <p:attrName>style.visibility</p:attrName>
                                        </p:attrNameLst>
                                      </p:cBhvr>
                                      <p:to>
                                        <p:strVal val="hidden"/>
                                      </p:to>
                                    </p:set>
                                  </p:childTnLst>
                                </p:cTn>
                              </p:par>
                              <p:par>
                                <p:cTn id="164" presetID="22" presetClass="exit" presetSubtype="2" fill="hold" nodeType="withEffect">
                                  <p:stCondLst>
                                    <p:cond delay="0"/>
                                  </p:stCondLst>
                                  <p:childTnLst>
                                    <p:animEffect transition="out" filter="wipe(right)">
                                      <p:cBhvr>
                                        <p:cTn id="165" dur="150"/>
                                        <p:tgtEl>
                                          <p:spTgt spid="56"/>
                                        </p:tgtEl>
                                      </p:cBhvr>
                                    </p:animEffect>
                                    <p:set>
                                      <p:cBhvr>
                                        <p:cTn id="166" dur="1" fill="hold">
                                          <p:stCondLst>
                                            <p:cond delay="149"/>
                                          </p:stCondLst>
                                        </p:cTn>
                                        <p:tgtEl>
                                          <p:spTgt spid="56"/>
                                        </p:tgtEl>
                                        <p:attrNameLst>
                                          <p:attrName>style.visibility</p:attrName>
                                        </p:attrNameLst>
                                      </p:cBhvr>
                                      <p:to>
                                        <p:strVal val="hidden"/>
                                      </p:to>
                                    </p:set>
                                  </p:childTnLst>
                                </p:cTn>
                              </p:par>
                              <p:par>
                                <p:cTn id="167" presetID="22" presetClass="exit" presetSubtype="2" fill="hold" nodeType="withEffect">
                                  <p:stCondLst>
                                    <p:cond delay="0"/>
                                  </p:stCondLst>
                                  <p:childTnLst>
                                    <p:animEffect transition="out" filter="wipe(right)">
                                      <p:cBhvr>
                                        <p:cTn id="168" dur="150"/>
                                        <p:tgtEl>
                                          <p:spTgt spid="62"/>
                                        </p:tgtEl>
                                      </p:cBhvr>
                                    </p:animEffect>
                                    <p:set>
                                      <p:cBhvr>
                                        <p:cTn id="169" dur="1" fill="hold">
                                          <p:stCondLst>
                                            <p:cond delay="149"/>
                                          </p:stCondLst>
                                        </p:cTn>
                                        <p:tgtEl>
                                          <p:spTgt spid="62"/>
                                        </p:tgtEl>
                                        <p:attrNameLst>
                                          <p:attrName>style.visibility</p:attrName>
                                        </p:attrNameLst>
                                      </p:cBhvr>
                                      <p:to>
                                        <p:strVal val="hidden"/>
                                      </p:to>
                                    </p:set>
                                  </p:childTnLst>
                                </p:cTn>
                              </p:par>
                              <p:par>
                                <p:cTn id="170" presetID="22" presetClass="exit" presetSubtype="2" fill="hold" nodeType="withEffect">
                                  <p:stCondLst>
                                    <p:cond delay="0"/>
                                  </p:stCondLst>
                                  <p:childTnLst>
                                    <p:animEffect transition="out" filter="wipe(right)">
                                      <p:cBhvr>
                                        <p:cTn id="171" dur="150"/>
                                        <p:tgtEl>
                                          <p:spTgt spid="87"/>
                                        </p:tgtEl>
                                      </p:cBhvr>
                                    </p:animEffect>
                                    <p:set>
                                      <p:cBhvr>
                                        <p:cTn id="172" dur="1" fill="hold">
                                          <p:stCondLst>
                                            <p:cond delay="149"/>
                                          </p:stCondLst>
                                        </p:cTn>
                                        <p:tgtEl>
                                          <p:spTgt spid="87"/>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150"/>
                                        <p:tgtEl>
                                          <p:spTgt spid="57"/>
                                        </p:tgtEl>
                                      </p:cBhvr>
                                    </p:animEffect>
                                    <p:set>
                                      <p:cBhvr>
                                        <p:cTn id="175" dur="1" fill="hold">
                                          <p:stCondLst>
                                            <p:cond delay="149"/>
                                          </p:stCondLst>
                                        </p:cTn>
                                        <p:tgtEl>
                                          <p:spTgt spid="57"/>
                                        </p:tgtEl>
                                        <p:attrNameLst>
                                          <p:attrName>style.visibility</p:attrName>
                                        </p:attrNameLst>
                                      </p:cBhvr>
                                      <p:to>
                                        <p:strVal val="hidden"/>
                                      </p:to>
                                    </p:set>
                                  </p:childTnLst>
                                </p:cTn>
                              </p:par>
                              <p:par>
                                <p:cTn id="176" presetID="22" presetClass="exit" presetSubtype="2" fill="hold" nodeType="withEffect">
                                  <p:stCondLst>
                                    <p:cond delay="0"/>
                                  </p:stCondLst>
                                  <p:childTnLst>
                                    <p:animEffect transition="out" filter="wipe(right)">
                                      <p:cBhvr>
                                        <p:cTn id="177" dur="150"/>
                                        <p:tgtEl>
                                          <p:spTgt spid="53"/>
                                        </p:tgtEl>
                                      </p:cBhvr>
                                    </p:animEffect>
                                    <p:set>
                                      <p:cBhvr>
                                        <p:cTn id="178" dur="1" fill="hold">
                                          <p:stCondLst>
                                            <p:cond delay="149"/>
                                          </p:stCondLst>
                                        </p:cTn>
                                        <p:tgtEl>
                                          <p:spTgt spid="53"/>
                                        </p:tgtEl>
                                        <p:attrNameLst>
                                          <p:attrName>style.visibility</p:attrName>
                                        </p:attrNameLst>
                                      </p:cBhvr>
                                      <p:to>
                                        <p:strVal val="hidden"/>
                                      </p:to>
                                    </p:set>
                                  </p:childTnLst>
                                </p:cTn>
                              </p:par>
                              <p:par>
                                <p:cTn id="179" presetID="22" presetClass="exit" presetSubtype="2" fill="hold" nodeType="withEffect">
                                  <p:stCondLst>
                                    <p:cond delay="0"/>
                                  </p:stCondLst>
                                  <p:childTnLst>
                                    <p:animEffect transition="out" filter="wipe(right)">
                                      <p:cBhvr>
                                        <p:cTn id="180" dur="150"/>
                                        <p:tgtEl>
                                          <p:spTgt spid="46"/>
                                        </p:tgtEl>
                                      </p:cBhvr>
                                    </p:animEffect>
                                    <p:set>
                                      <p:cBhvr>
                                        <p:cTn id="181" dur="1" fill="hold">
                                          <p:stCondLst>
                                            <p:cond delay="149"/>
                                          </p:stCondLst>
                                        </p:cTn>
                                        <p:tgtEl>
                                          <p:spTgt spid="46"/>
                                        </p:tgtEl>
                                        <p:attrNameLst>
                                          <p:attrName>style.visibility</p:attrName>
                                        </p:attrNameLst>
                                      </p:cBhvr>
                                      <p:to>
                                        <p:strVal val="hidden"/>
                                      </p:to>
                                    </p:set>
                                  </p:childTnLst>
                                </p:cTn>
                              </p:par>
                              <p:par>
                                <p:cTn id="182" presetID="22" presetClass="exit" presetSubtype="2" fill="hold" nodeType="withEffect">
                                  <p:stCondLst>
                                    <p:cond delay="0"/>
                                  </p:stCondLst>
                                  <p:childTnLst>
                                    <p:animEffect transition="out" filter="wipe(right)">
                                      <p:cBhvr>
                                        <p:cTn id="183" dur="150"/>
                                        <p:tgtEl>
                                          <p:spTgt spid="69"/>
                                        </p:tgtEl>
                                      </p:cBhvr>
                                    </p:animEffect>
                                    <p:set>
                                      <p:cBhvr>
                                        <p:cTn id="184" dur="1" fill="hold">
                                          <p:stCondLst>
                                            <p:cond delay="149"/>
                                          </p:stCondLst>
                                        </p:cTn>
                                        <p:tgtEl>
                                          <p:spTgt spid="69"/>
                                        </p:tgtEl>
                                        <p:attrNameLst>
                                          <p:attrName>style.visibility</p:attrName>
                                        </p:attrNameLst>
                                      </p:cBhvr>
                                      <p:to>
                                        <p:strVal val="hidden"/>
                                      </p:to>
                                    </p:set>
                                  </p:childTnLst>
                                </p:cTn>
                              </p:par>
                              <p:par>
                                <p:cTn id="185" presetID="22" presetClass="exit" presetSubtype="2" fill="hold" nodeType="withEffect">
                                  <p:stCondLst>
                                    <p:cond delay="0"/>
                                  </p:stCondLst>
                                  <p:childTnLst>
                                    <p:animEffect transition="out" filter="wipe(right)">
                                      <p:cBhvr>
                                        <p:cTn id="186" dur="150"/>
                                        <p:tgtEl>
                                          <p:spTgt spid="65"/>
                                        </p:tgtEl>
                                      </p:cBhvr>
                                    </p:animEffect>
                                    <p:set>
                                      <p:cBhvr>
                                        <p:cTn id="187" dur="1" fill="hold">
                                          <p:stCondLst>
                                            <p:cond delay="149"/>
                                          </p:stCondLst>
                                        </p:cTn>
                                        <p:tgtEl>
                                          <p:spTgt spid="65"/>
                                        </p:tgtEl>
                                        <p:attrNameLst>
                                          <p:attrName>style.visibility</p:attrName>
                                        </p:attrNameLst>
                                      </p:cBhvr>
                                      <p:to>
                                        <p:strVal val="hidden"/>
                                      </p:to>
                                    </p:set>
                                  </p:childTnLst>
                                </p:cTn>
                              </p:par>
                            </p:childTnLst>
                          </p:cTn>
                        </p:par>
                        <p:par>
                          <p:cTn id="188" fill="hold">
                            <p:stCondLst>
                              <p:cond delay="150"/>
                            </p:stCondLst>
                            <p:childTnLst>
                              <p:par>
                                <p:cTn id="189" presetID="10" presetClass="exit" presetSubtype="0" fill="hold" nodeType="afterEffect">
                                  <p:stCondLst>
                                    <p:cond delay="0"/>
                                  </p:stCondLst>
                                  <p:childTnLst>
                                    <p:animEffect transition="out" filter="fade">
                                      <p:cBhvr>
                                        <p:cTn id="190" dur="150"/>
                                        <p:tgtEl>
                                          <p:spTgt spid="95"/>
                                        </p:tgtEl>
                                      </p:cBhvr>
                                    </p:animEffect>
                                    <p:set>
                                      <p:cBhvr>
                                        <p:cTn id="191" dur="1" fill="hold">
                                          <p:stCondLst>
                                            <p:cond delay="149"/>
                                          </p:stCondLst>
                                        </p:cTn>
                                        <p:tgtEl>
                                          <p:spTgt spid="95"/>
                                        </p:tgtEl>
                                        <p:attrNameLst>
                                          <p:attrName>style.visibility</p:attrName>
                                        </p:attrNameLst>
                                      </p:cBhvr>
                                      <p:to>
                                        <p:strVal val="hidden"/>
                                      </p:to>
                                    </p:set>
                                  </p:childTnLst>
                                </p:cTn>
                              </p:par>
                              <p:par>
                                <p:cTn id="192" presetID="10" presetClass="exit" presetSubtype="0" fill="hold" grpId="1" nodeType="withEffect">
                                  <p:stCondLst>
                                    <p:cond delay="0"/>
                                  </p:stCondLst>
                                  <p:childTnLst>
                                    <p:animEffect transition="out" filter="fade">
                                      <p:cBhvr>
                                        <p:cTn id="193" dur="150"/>
                                        <p:tgtEl>
                                          <p:spTgt spid="94"/>
                                        </p:tgtEl>
                                      </p:cBhvr>
                                    </p:animEffect>
                                    <p:set>
                                      <p:cBhvr>
                                        <p:cTn id="194" dur="1" fill="hold">
                                          <p:stCondLst>
                                            <p:cond delay="149"/>
                                          </p:stCondLst>
                                        </p:cTn>
                                        <p:tgtEl>
                                          <p:spTgt spid="94"/>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150"/>
                                        <p:tgtEl>
                                          <p:spTgt spid="7"/>
                                        </p:tgtEl>
                                      </p:cBhvr>
                                    </p:animEffect>
                                    <p:set>
                                      <p:cBhvr>
                                        <p:cTn id="197" dur="1" fill="hold">
                                          <p:stCondLst>
                                            <p:cond delay="149"/>
                                          </p:stCondLst>
                                        </p:cTn>
                                        <p:tgtEl>
                                          <p:spTgt spid="7"/>
                                        </p:tgtEl>
                                        <p:attrNameLst>
                                          <p:attrName>style.visibility</p:attrName>
                                        </p:attrNameLst>
                                      </p:cBhvr>
                                      <p:to>
                                        <p:strVal val="hidden"/>
                                      </p:to>
                                    </p:set>
                                  </p:childTnLst>
                                </p:cTn>
                              </p:par>
                              <p:par>
                                <p:cTn id="198" presetID="10" presetClass="exit" presetSubtype="0" fill="hold" grpId="1" nodeType="withEffect">
                                  <p:stCondLst>
                                    <p:cond delay="0"/>
                                  </p:stCondLst>
                                  <p:childTnLst>
                                    <p:animEffect transition="out" filter="fade">
                                      <p:cBhvr>
                                        <p:cTn id="199" dur="150"/>
                                        <p:tgtEl>
                                          <p:spTgt spid="6"/>
                                        </p:tgtEl>
                                      </p:cBhvr>
                                    </p:animEffect>
                                    <p:set>
                                      <p:cBhvr>
                                        <p:cTn id="200" dur="1" fill="hold">
                                          <p:stCondLst>
                                            <p:cond delay="149"/>
                                          </p:stCondLst>
                                        </p:cTn>
                                        <p:tgtEl>
                                          <p:spTgt spid="6"/>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150"/>
                                        <p:tgtEl>
                                          <p:spTgt spid="91"/>
                                        </p:tgtEl>
                                      </p:cBhvr>
                                    </p:animEffect>
                                    <p:set>
                                      <p:cBhvr>
                                        <p:cTn id="203" dur="1" fill="hold">
                                          <p:stCondLst>
                                            <p:cond delay="149"/>
                                          </p:stCondLst>
                                        </p:cTn>
                                        <p:tgtEl>
                                          <p:spTgt spid="91"/>
                                        </p:tgtEl>
                                        <p:attrNameLst>
                                          <p:attrName>style.visibility</p:attrName>
                                        </p:attrNameLst>
                                      </p:cBhvr>
                                      <p:to>
                                        <p:strVal val="hidden"/>
                                      </p:to>
                                    </p:set>
                                  </p:childTnLst>
                                </p:cTn>
                              </p:par>
                              <p:par>
                                <p:cTn id="204" presetID="10" presetClass="exit" presetSubtype="0" fill="hold" grpId="1" nodeType="withEffect">
                                  <p:stCondLst>
                                    <p:cond delay="0"/>
                                  </p:stCondLst>
                                  <p:childTnLst>
                                    <p:animEffect transition="out" filter="fade">
                                      <p:cBhvr>
                                        <p:cTn id="205" dur="150"/>
                                        <p:tgtEl>
                                          <p:spTgt spid="90"/>
                                        </p:tgtEl>
                                      </p:cBhvr>
                                    </p:animEffect>
                                    <p:set>
                                      <p:cBhvr>
                                        <p:cTn id="206" dur="1" fill="hold">
                                          <p:stCondLst>
                                            <p:cond delay="149"/>
                                          </p:stCondLst>
                                        </p:cTn>
                                        <p:tgtEl>
                                          <p:spTgt spid="90"/>
                                        </p:tgtEl>
                                        <p:attrNameLst>
                                          <p:attrName>style.visibility</p:attrName>
                                        </p:attrNameLst>
                                      </p:cBhvr>
                                      <p:to>
                                        <p:strVal val="hidden"/>
                                      </p:to>
                                    </p:set>
                                  </p:childTnLst>
                                </p:cTn>
                              </p:par>
                            </p:childTnLst>
                          </p:cTn>
                        </p:par>
                        <p:par>
                          <p:cTn id="207" fill="hold">
                            <p:stCondLst>
                              <p:cond delay="300"/>
                            </p:stCondLst>
                            <p:childTnLst>
                              <p:par>
                                <p:cTn id="208" presetID="10" presetClass="entr" presetSubtype="0" fill="hold" grpId="0" nodeType="afterEffect">
                                  <p:stCondLst>
                                    <p:cond delay="0"/>
                                  </p:stCondLst>
                                  <p:childTnLst>
                                    <p:set>
                                      <p:cBhvr>
                                        <p:cTn id="209" dur="1" fill="hold">
                                          <p:stCondLst>
                                            <p:cond delay="0"/>
                                          </p:stCondLst>
                                        </p:cTn>
                                        <p:tgtEl>
                                          <p:spTgt spid="104">
                                            <p:txEl>
                                              <p:pRg st="0" end="0"/>
                                            </p:txEl>
                                          </p:spTgt>
                                        </p:tgtEl>
                                        <p:attrNameLst>
                                          <p:attrName>style.visibility</p:attrName>
                                        </p:attrNameLst>
                                      </p:cBhvr>
                                      <p:to>
                                        <p:strVal val="visible"/>
                                      </p:to>
                                    </p:set>
                                    <p:animEffect transition="in" filter="fade">
                                      <p:cBhvr>
                                        <p:cTn id="210" dur="500"/>
                                        <p:tgtEl>
                                          <p:spTgt spid="104">
                                            <p:txEl>
                                              <p:pRg st="0" end="0"/>
                                            </p:txEl>
                                          </p:spTgt>
                                        </p:tgtEl>
                                      </p:cBhvr>
                                    </p:animEffect>
                                  </p:childTnLst>
                                </p:cTn>
                              </p:par>
                            </p:childTnLst>
                          </p:cTn>
                        </p:par>
                        <p:par>
                          <p:cTn id="211" fill="hold">
                            <p:stCondLst>
                              <p:cond delay="800"/>
                            </p:stCondLst>
                            <p:childTnLst>
                              <p:par>
                                <p:cTn id="212" presetID="0" presetClass="path" presetSubtype="0" accel="50000" decel="50000" fill="hold" grpId="1" nodeType="afterEffect">
                                  <p:stCondLst>
                                    <p:cond delay="0"/>
                                  </p:stCondLst>
                                  <p:childTnLst>
                                    <p:animMotion origin="layout" path="M 2.70833E-6 -2.59259E-6 L 0.06419 0.13403 " pathEditMode="relative" rAng="0" ptsTypes="AA">
                                      <p:cBhvr>
                                        <p:cTn id="213" dur="250" fill="hold"/>
                                        <p:tgtEl>
                                          <p:spTgt spid="33"/>
                                        </p:tgtEl>
                                        <p:attrNameLst>
                                          <p:attrName>ppt_x</p:attrName>
                                          <p:attrName>ppt_y</p:attrName>
                                        </p:attrNameLst>
                                      </p:cBhvr>
                                      <p:rCtr x="3203" y="6690"/>
                                    </p:animMotion>
                                  </p:childTnLst>
                                </p:cTn>
                              </p:par>
                              <p:par>
                                <p:cTn id="214" presetID="0" presetClass="path" presetSubtype="0" accel="50000" decel="50000" fill="hold" grpId="1" nodeType="withEffect">
                                  <p:stCondLst>
                                    <p:cond delay="0"/>
                                  </p:stCondLst>
                                  <p:childTnLst>
                                    <p:animMotion origin="layout" path="M 2.29167E-6 2.59259E-6 L 0.01393 0.09421 " pathEditMode="relative" rAng="0" ptsTypes="AA">
                                      <p:cBhvr>
                                        <p:cTn id="215" dur="250" fill="hold"/>
                                        <p:tgtEl>
                                          <p:spTgt spid="37"/>
                                        </p:tgtEl>
                                        <p:attrNameLst>
                                          <p:attrName>ppt_x</p:attrName>
                                          <p:attrName>ppt_y</p:attrName>
                                        </p:attrNameLst>
                                      </p:cBhvr>
                                      <p:rCtr x="690" y="4745"/>
                                    </p:animMotion>
                                  </p:childTnLst>
                                </p:cTn>
                              </p:par>
                              <p:par>
                                <p:cTn id="216" presetID="0" presetClass="path" presetSubtype="0" accel="50000" decel="50000" fill="hold" grpId="1" nodeType="withEffect">
                                  <p:stCondLst>
                                    <p:cond delay="0"/>
                                  </p:stCondLst>
                                  <p:childTnLst>
                                    <p:animMotion origin="layout" path="M 6.25E-7 -1.48148E-6 L -0.06107 0.11458 " pathEditMode="relative" rAng="0" ptsTypes="AA">
                                      <p:cBhvr>
                                        <p:cTn id="217" dur="250" fill="hold"/>
                                        <p:tgtEl>
                                          <p:spTgt spid="34"/>
                                        </p:tgtEl>
                                        <p:attrNameLst>
                                          <p:attrName>ppt_x</p:attrName>
                                          <p:attrName>ppt_y</p:attrName>
                                        </p:attrNameLst>
                                      </p:cBhvr>
                                      <p:rCtr x="-3060" y="5718"/>
                                    </p:animMotion>
                                  </p:childTnLst>
                                </p:cTn>
                              </p:par>
                              <p:par>
                                <p:cTn id="218" presetID="0" presetClass="path" presetSubtype="0" accel="50000" decel="50000" fill="hold" grpId="1" nodeType="withEffect">
                                  <p:stCondLst>
                                    <p:cond delay="0"/>
                                  </p:stCondLst>
                                  <p:childTnLst>
                                    <p:animMotion origin="layout" path="M 3.33333E-6 -0.00069 L 0.04609 0.05347 " pathEditMode="relative" ptsTypes="AA">
                                      <p:cBhvr>
                                        <p:cTn id="219" dur="250" fill="hold"/>
                                        <p:tgtEl>
                                          <p:spTgt spid="17"/>
                                        </p:tgtEl>
                                        <p:attrNameLst>
                                          <p:attrName>ppt_x</p:attrName>
                                          <p:attrName>ppt_y</p:attrName>
                                        </p:attrNameLst>
                                      </p:cBhvr>
                                    </p:animMotion>
                                  </p:childTnLst>
                                </p:cTn>
                              </p:par>
                              <p:par>
                                <p:cTn id="220" presetID="0" presetClass="path" presetSubtype="0" accel="50000" decel="50000" fill="hold" grpId="1" nodeType="withEffect">
                                  <p:stCondLst>
                                    <p:cond delay="0"/>
                                  </p:stCondLst>
                                  <p:childTnLst>
                                    <p:animMotion origin="layout" path="M -3.33333E-6 -4.81481E-6 L -0.01445 0.05393 " pathEditMode="relative" rAng="0" ptsTypes="AA">
                                      <p:cBhvr>
                                        <p:cTn id="221" dur="250" fill="hold"/>
                                        <p:tgtEl>
                                          <p:spTgt spid="27"/>
                                        </p:tgtEl>
                                        <p:attrNameLst>
                                          <p:attrName>ppt_x</p:attrName>
                                          <p:attrName>ppt_y</p:attrName>
                                        </p:attrNameLst>
                                      </p:cBhvr>
                                      <p:rCtr x="-716" y="2639"/>
                                    </p:animMotion>
                                  </p:childTnLst>
                                </p:cTn>
                              </p:par>
                              <p:par>
                                <p:cTn id="222" presetID="0" presetClass="path" presetSubtype="0" accel="50000" decel="50000" fill="hold" grpId="2" nodeType="withEffect">
                                  <p:stCondLst>
                                    <p:cond delay="0"/>
                                  </p:stCondLst>
                                  <p:childTnLst>
                                    <p:animMotion origin="layout" path="M 0.02565 0.03217 L -0.01445 0.05347 " pathEditMode="relative" ptsTypes="AA">
                                      <p:cBhvr>
                                        <p:cTn id="223" dur="250" fill="hold"/>
                                        <p:tgtEl>
                                          <p:spTgt spid="27"/>
                                        </p:tgtEl>
                                        <p:attrNameLst>
                                          <p:attrName>ppt_x</p:attrName>
                                          <p:attrName>ppt_y</p:attrName>
                                        </p:attrNameLst>
                                      </p:cBhvr>
                                    </p:animMotion>
                                  </p:childTnLst>
                                </p:cTn>
                              </p:par>
                              <p:par>
                                <p:cTn id="224" presetID="0" presetClass="path" presetSubtype="0" accel="50000" decel="50000" fill="hold" grpId="3" nodeType="withEffect">
                                  <p:stCondLst>
                                    <p:cond delay="0"/>
                                  </p:stCondLst>
                                  <p:childTnLst>
                                    <p:animMotion origin="layout" path="M 0.09258 0.00069 L -0.01419 0.05579 " pathEditMode="relative" ptsTypes="AA">
                                      <p:cBhvr>
                                        <p:cTn id="225" dur="250" fill="hold"/>
                                        <p:tgtEl>
                                          <p:spTgt spid="27"/>
                                        </p:tgtEl>
                                        <p:attrNameLst>
                                          <p:attrName>ppt_x</p:attrName>
                                          <p:attrName>ppt_y</p:attrName>
                                        </p:attrNameLst>
                                      </p:cBhvr>
                                    </p:animMotion>
                                  </p:childTnLst>
                                </p:cTn>
                              </p:par>
                              <p:par>
                                <p:cTn id="226" presetID="0" presetClass="path" presetSubtype="0" accel="50000" decel="50000" fill="hold" grpId="1" nodeType="withEffect">
                                  <p:stCondLst>
                                    <p:cond delay="0"/>
                                  </p:stCondLst>
                                  <p:childTnLst>
                                    <p:animMotion origin="layout" path="M 0.00157 0.00208 L -0.08281 -0.03773 " pathEditMode="relative" ptsTypes="AA">
                                      <p:cBhvr>
                                        <p:cTn id="227" dur="250" fill="hold"/>
                                        <p:tgtEl>
                                          <p:spTgt spid="35"/>
                                        </p:tgtEl>
                                        <p:attrNameLst>
                                          <p:attrName>ppt_x</p:attrName>
                                          <p:attrName>ppt_y</p:attrName>
                                        </p:attrNameLst>
                                      </p:cBhvr>
                                    </p:animMotion>
                                  </p:childTnLst>
                                </p:cTn>
                              </p:par>
                              <p:par>
                                <p:cTn id="228" presetID="0" presetClass="path" presetSubtype="0" accel="50000" decel="50000" fill="hold" grpId="2" nodeType="withEffect">
                                  <p:stCondLst>
                                    <p:cond delay="0"/>
                                  </p:stCondLst>
                                  <p:childTnLst>
                                    <p:animMotion origin="layout" path="M -0.03059 0.06134 L -0.08307 -0.03681 " pathEditMode="relative" rAng="0" ptsTypes="AA">
                                      <p:cBhvr>
                                        <p:cTn id="229" dur="250" fill="hold"/>
                                        <p:tgtEl>
                                          <p:spTgt spid="35"/>
                                        </p:tgtEl>
                                        <p:attrNameLst>
                                          <p:attrName>ppt_x</p:attrName>
                                          <p:attrName>ppt_y</p:attrName>
                                        </p:attrNameLst>
                                      </p:cBhvr>
                                      <p:rCtr x="-2630" y="-4907"/>
                                    </p:animMotion>
                                  </p:childTnLst>
                                </p:cTn>
                              </p:par>
                              <p:par>
                                <p:cTn id="230" presetID="0" presetClass="path" presetSubtype="0" accel="50000" decel="50000" fill="hold" grpId="1" nodeType="withEffect">
                                  <p:stCondLst>
                                    <p:cond delay="0"/>
                                  </p:stCondLst>
                                  <p:childTnLst>
                                    <p:animMotion origin="layout" path="M 8.33333E-7 -4.07407E-6 L -0.04818 -0.19954 " pathEditMode="relative" rAng="0" ptsTypes="AA">
                                      <p:cBhvr>
                                        <p:cTn id="231" dur="250" fill="hold"/>
                                        <p:tgtEl>
                                          <p:spTgt spid="41"/>
                                        </p:tgtEl>
                                        <p:attrNameLst>
                                          <p:attrName>ppt_x</p:attrName>
                                          <p:attrName>ppt_y</p:attrName>
                                        </p:attrNameLst>
                                      </p:cBhvr>
                                      <p:rCtr x="-2422" y="-10093"/>
                                    </p:animMotion>
                                  </p:childTnLst>
                                </p:cTn>
                              </p:par>
                              <p:par>
                                <p:cTn id="232" presetID="0" presetClass="path" presetSubtype="0" accel="50000" decel="50000" fill="hold" grpId="1" nodeType="withEffect">
                                  <p:stCondLst>
                                    <p:cond delay="0"/>
                                  </p:stCondLst>
                                  <p:childTnLst>
                                    <p:animMotion origin="layout" path="M 0.00013 0.00092 L -0.01315 -0.09537 " pathEditMode="relative" ptsTypes="AA">
                                      <p:cBhvr>
                                        <p:cTn id="233" dur="250" fill="hold"/>
                                        <p:tgtEl>
                                          <p:spTgt spid="36"/>
                                        </p:tgtEl>
                                        <p:attrNameLst>
                                          <p:attrName>ppt_x</p:attrName>
                                          <p:attrName>ppt_y</p:attrName>
                                        </p:attrNameLst>
                                      </p:cBhvr>
                                    </p:animMotion>
                                  </p:childTnLst>
                                </p:cTn>
                              </p:par>
                              <p:par>
                                <p:cTn id="234" presetID="0" presetClass="path" presetSubtype="0" accel="50000" decel="50000" fill="hold" grpId="1" nodeType="withEffect">
                                  <p:stCondLst>
                                    <p:cond delay="0"/>
                                  </p:stCondLst>
                                  <p:childTnLst>
                                    <p:animMotion origin="layout" path="M -0.00026 0.00162 L 0.08437 0.01991 " pathEditMode="relative" ptsTypes="AA">
                                      <p:cBhvr>
                                        <p:cTn id="235" dur="250" fill="hold"/>
                                        <p:tgtEl>
                                          <p:spTgt spid="32"/>
                                        </p:tgtEl>
                                        <p:attrNameLst>
                                          <p:attrName>ppt_x</p:attrName>
                                          <p:attrName>ppt_y</p:attrName>
                                        </p:attrNameLst>
                                      </p:cBhvr>
                                    </p:animMotion>
                                  </p:childTnLst>
                                </p:cTn>
                              </p:par>
                              <p:par>
                                <p:cTn id="236" presetID="0" presetClass="path" presetSubtype="0" accel="50000" decel="50000" fill="hold" grpId="1" nodeType="withEffect">
                                  <p:stCondLst>
                                    <p:cond delay="0"/>
                                  </p:stCondLst>
                                  <p:childTnLst>
                                    <p:animMotion origin="layout" path="M 0.00091 0.00069 L 0.12617 0.01921 " pathEditMode="relative" ptsTypes="AA">
                                      <p:cBhvr>
                                        <p:cTn id="237" dur="250" fill="hold"/>
                                        <p:tgtEl>
                                          <p:spTgt spid="38"/>
                                        </p:tgtEl>
                                        <p:attrNameLst>
                                          <p:attrName>ppt_x</p:attrName>
                                          <p:attrName>ppt_y</p:attrName>
                                        </p:attrNameLst>
                                      </p:cBhvr>
                                    </p:animMotion>
                                  </p:childTnLst>
                                </p:cTn>
                              </p:par>
                              <p:par>
                                <p:cTn id="238" presetID="0" presetClass="path" presetSubtype="0" accel="50000" decel="50000" fill="hold" grpId="1" nodeType="withEffect">
                                  <p:stCondLst>
                                    <p:cond delay="0"/>
                                  </p:stCondLst>
                                  <p:childTnLst>
                                    <p:animMotion origin="layout" path="M 0.00013 0.00185 L 0.0776 -0.06875 " pathEditMode="relative" ptsTypes="AA">
                                      <p:cBhvr>
                                        <p:cTn id="239" dur="250" fill="hold"/>
                                        <p:tgtEl>
                                          <p:spTgt spid="26"/>
                                        </p:tgtEl>
                                        <p:attrNameLst>
                                          <p:attrName>ppt_x</p:attrName>
                                          <p:attrName>ppt_y</p:attrName>
                                        </p:attrNameLst>
                                      </p:cBhvr>
                                    </p:animMotion>
                                  </p:childTnLst>
                                </p:cTn>
                              </p:par>
                              <p:par>
                                <p:cTn id="240" presetID="0" presetClass="path" presetSubtype="0" accel="50000" decel="50000" fill="hold" grpId="1" nodeType="withEffect">
                                  <p:stCondLst>
                                    <p:cond delay="0"/>
                                  </p:stCondLst>
                                  <p:childTnLst>
                                    <p:animMotion origin="layout" path="M 0.00013 0.00186 L 0.01914 -0.02314 " pathEditMode="relative" ptsTypes="AA">
                                      <p:cBhvr>
                                        <p:cTn id="241" dur="250" fill="hold"/>
                                        <p:tgtEl>
                                          <p:spTgt spid="24"/>
                                        </p:tgtEl>
                                        <p:attrNameLst>
                                          <p:attrName>ppt_x</p:attrName>
                                          <p:attrName>ppt_y</p:attrName>
                                        </p:attrNameLst>
                                      </p:cBhvr>
                                    </p:animMotion>
                                  </p:childTnLst>
                                </p:cTn>
                              </p:par>
                              <p:par>
                                <p:cTn id="242" presetID="0" presetClass="path" presetSubtype="0" accel="50000" decel="50000" fill="hold" grpId="1" nodeType="withEffect">
                                  <p:stCondLst>
                                    <p:cond delay="0"/>
                                  </p:stCondLst>
                                  <p:childTnLst>
                                    <p:animMotion origin="layout" path="M -0.00013 -3.33333E-6 L 0.12187 -0.08912 " pathEditMode="relative" ptsTypes="AA">
                                      <p:cBhvr>
                                        <p:cTn id="243" dur="250" fill="hold"/>
                                        <p:tgtEl>
                                          <p:spTgt spid="39"/>
                                        </p:tgtEl>
                                        <p:attrNameLst>
                                          <p:attrName>ppt_x</p:attrName>
                                          <p:attrName>ppt_y</p:attrName>
                                        </p:attrNameLst>
                                      </p:cBhvr>
                                    </p:animMotion>
                                  </p:childTnLst>
                                </p:cTn>
                              </p:par>
                              <p:par>
                                <p:cTn id="244" presetID="0" presetClass="path" presetSubtype="0" accel="50000" decel="50000" fill="hold" grpId="1" nodeType="withEffect">
                                  <p:stCondLst>
                                    <p:cond delay="0"/>
                                  </p:stCondLst>
                                  <p:childTnLst>
                                    <p:animMotion origin="layout" path="M -0.00013 0.00209 L 0.09088 -0.14143 " pathEditMode="relative" ptsTypes="AA">
                                      <p:cBhvr>
                                        <p:cTn id="245" dur="250" fill="hold"/>
                                        <p:tgtEl>
                                          <p:spTgt spid="31"/>
                                        </p:tgtEl>
                                        <p:attrNameLst>
                                          <p:attrName>ppt_x</p:attrName>
                                          <p:attrName>ppt_y</p:attrName>
                                        </p:attrNameLst>
                                      </p:cBhvr>
                                    </p:animMotion>
                                  </p:childTnLst>
                                </p:cTn>
                              </p:par>
                              <p:par>
                                <p:cTn id="246" presetID="0" presetClass="path" presetSubtype="0" accel="50000" decel="50000" fill="hold" grpId="1" nodeType="withEffect">
                                  <p:stCondLst>
                                    <p:cond delay="0"/>
                                  </p:stCondLst>
                                  <p:childTnLst>
                                    <p:animMotion origin="layout" path="M -0.00013 0.00231 L 0.03177 -0.07963 " pathEditMode="relative" ptsTypes="AA">
                                      <p:cBhvr>
                                        <p:cTn id="247" dur="250" fill="hold"/>
                                        <p:tgtEl>
                                          <p:spTgt spid="28"/>
                                        </p:tgtEl>
                                        <p:attrNameLst>
                                          <p:attrName>ppt_x</p:attrName>
                                          <p:attrName>ppt_y</p:attrName>
                                        </p:attrNameLst>
                                      </p:cBhvr>
                                    </p:animMotion>
                                  </p:childTnLst>
                                </p:cTn>
                              </p:par>
                              <p:par>
                                <p:cTn id="248" presetID="0" presetClass="path" presetSubtype="0" accel="50000" decel="50000" fill="hold" grpId="1" nodeType="withEffect">
                                  <p:stCondLst>
                                    <p:cond delay="0"/>
                                  </p:stCondLst>
                                  <p:childTnLst>
                                    <p:animMotion origin="layout" path="M 0.00065 0.00185 L 0.01341 -0.15694 " pathEditMode="relative" ptsTypes="AA">
                                      <p:cBhvr>
                                        <p:cTn id="249" dur="250" fill="hold"/>
                                        <p:tgtEl>
                                          <p:spTgt spid="30"/>
                                        </p:tgtEl>
                                        <p:attrNameLst>
                                          <p:attrName>ppt_x</p:attrName>
                                          <p:attrName>ppt_y</p:attrName>
                                        </p:attrNameLst>
                                      </p:cBhvr>
                                    </p:animMotion>
                                  </p:childTnLst>
                                </p:cTn>
                              </p:par>
                              <p:par>
                                <p:cTn id="250" presetID="0" presetClass="path" presetSubtype="0" accel="50000" decel="50000" fill="hold" grpId="1" nodeType="withEffect">
                                  <p:stCondLst>
                                    <p:cond delay="0"/>
                                  </p:stCondLst>
                                  <p:childTnLst>
                                    <p:animMotion origin="layout" path="M 0.0017 0.00208 L -0.0388 0.02152 " pathEditMode="relative" ptsTypes="AA">
                                      <p:cBhvr>
                                        <p:cTn id="251" dur="250" fill="hold"/>
                                        <p:tgtEl>
                                          <p:spTgt spid="23"/>
                                        </p:tgtEl>
                                        <p:attrNameLst>
                                          <p:attrName>ppt_x</p:attrName>
                                          <p:attrName>ppt_y</p:attrName>
                                        </p:attrNameLst>
                                      </p:cBhvr>
                                    </p:animMotion>
                                  </p:childTnLst>
                                </p:cTn>
                              </p:par>
                              <p:par>
                                <p:cTn id="252" presetID="0" presetClass="path" presetSubtype="0" accel="50000" decel="50000" fill="hold" grpId="1" nodeType="withEffect">
                                  <p:stCondLst>
                                    <p:cond delay="0"/>
                                  </p:stCondLst>
                                  <p:childTnLst>
                                    <p:animMotion origin="layout" path="M 0.00143 0.00023 L -0.10651 0.05463 " pathEditMode="relative" ptsTypes="AA">
                                      <p:cBhvr>
                                        <p:cTn id="253" dur="250" fill="hold"/>
                                        <p:tgtEl>
                                          <p:spTgt spid="40"/>
                                        </p:tgtEl>
                                        <p:attrNameLst>
                                          <p:attrName>ppt_x</p:attrName>
                                          <p:attrName>ppt_y</p:attrName>
                                        </p:attrNameLst>
                                      </p:cBhvr>
                                    </p:animMotion>
                                  </p:childTnLst>
                                </p:cTn>
                              </p:par>
                              <p:par>
                                <p:cTn id="254" presetID="0" presetClass="path" presetSubtype="0" accel="50000" decel="50000" fill="hold" grpId="1" nodeType="withEffect">
                                  <p:stCondLst>
                                    <p:cond delay="0"/>
                                  </p:stCondLst>
                                  <p:childTnLst>
                                    <p:animMotion origin="layout" path="M 0.0004 0.00231 L -0.05221 -0.1 " pathEditMode="relative" ptsTypes="AA">
                                      <p:cBhvr>
                                        <p:cTn id="255" dur="250" fill="hold"/>
                                        <p:tgtEl>
                                          <p:spTgt spid="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17" grpId="0" animBg="1"/>
      <p:bldP spid="17" grpId="1" animBg="1"/>
      <p:bldP spid="23" grpId="0" animBg="1"/>
      <p:bldP spid="23" grpId="1" animBg="1"/>
      <p:bldP spid="24" grpId="0" animBg="1"/>
      <p:bldP spid="24" grpId="1" animBg="1"/>
      <p:bldP spid="26" grpId="0" animBg="1"/>
      <p:bldP spid="26" grpId="1" animBg="1"/>
      <p:bldP spid="27" grpId="0" animBg="1"/>
      <p:bldP spid="27" grpId="1" animBg="1"/>
      <p:bldP spid="27" grpId="2" animBg="1"/>
      <p:bldP spid="27" grpId="3" animBg="1"/>
      <p:bldP spid="28" grpId="0" animBg="1"/>
      <p:bldP spid="28" grpId="1" animBg="1"/>
      <p:bldP spid="29" grpId="0" animBg="1"/>
      <p:bldP spid="29" grpId="1" animBg="1"/>
      <p:bldP spid="30" grpId="0" animBg="1"/>
      <p:bldP spid="30" grpId="1" animBg="1"/>
      <p:bldP spid="32" grpId="0" animBg="1"/>
      <p:bldP spid="32" grpId="1" animBg="1"/>
      <p:bldP spid="33" grpId="0" animBg="1"/>
      <p:bldP spid="33" grpId="1" animBg="1"/>
      <p:bldP spid="34" grpId="0" animBg="1"/>
      <p:bldP spid="34" grpId="1" animBg="1"/>
      <p:bldP spid="35" grpId="0" animBg="1"/>
      <p:bldP spid="35" grpId="1" animBg="1"/>
      <p:bldP spid="35" grpId="2"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90" grpId="0" animBg="1"/>
      <p:bldP spid="90" grpId="1" animBg="1"/>
      <p:bldP spid="94" grpId="0" animBg="1"/>
      <p:bldP spid="94" grpId="1" animBg="1"/>
      <p:bldP spid="31" grpId="0" animBg="1"/>
      <p:bldP spid="31" grpId="1" animBg="1"/>
      <p:bldP spid="16" grpId="0" animBg="1"/>
      <p:bldP spid="10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p:txBody>
          <a:bodyPr/>
          <a:lstStyle/>
          <a:p>
            <a:r>
              <a:rPr lang="en-IN" dirty="0"/>
              <a:t>The UNIQUE boat: Noise2Noise</a:t>
            </a:r>
          </a:p>
        </p:txBody>
      </p:sp>
      <mc:AlternateContent xmlns:mc="http://schemas.openxmlformats.org/markup-compatibility/2006" xmlns:a14="http://schemas.microsoft.com/office/drawing/2010/main">
        <mc:Choice Requires="a14">
          <p:sp>
            <p:nvSpPr>
              <p:cNvPr id="25" name="Content Placeholder 8">
                <a:extLst>
                  <a:ext uri="{FF2B5EF4-FFF2-40B4-BE49-F238E27FC236}">
                    <a16:creationId xmlns:a16="http://schemas.microsoft.com/office/drawing/2014/main" id="{42C75548-0D40-45F1-939D-9E1B2752185B}"/>
                  </a:ext>
                </a:extLst>
              </p:cNvPr>
              <p:cNvSpPr>
                <a:spLocks noGrp="1"/>
              </p:cNvSpPr>
              <p:nvPr>
                <p:ph idx="1"/>
              </p:nvPr>
            </p:nvSpPr>
            <p:spPr/>
            <p:txBody>
              <a:bodyPr>
                <a:normAutofit/>
              </a:bodyPr>
              <a:lstStyle/>
              <a:p>
                <a:r>
                  <a:rPr lang="en-IN" dirty="0"/>
                  <a:t>We make the model predict noisy images which are drawn from the same model of input noisy image</a:t>
                </a:r>
              </a:p>
              <a:p>
                <a:r>
                  <a:rPr lang="en-IN" dirty="0"/>
                  <a:t>When we train it many instances, it converges to the ground truth pixel value.</a:t>
                </a:r>
              </a:p>
              <a:p>
                <a:r>
                  <a:rPr lang="en-IN" dirty="0"/>
                  <a:t>But, here, selection of Loss Function is crucial</a:t>
                </a:r>
              </a:p>
              <a:p>
                <a:r>
                  <a:rPr lang="en-IN" dirty="0"/>
                  <a:t>For example, if we want the noise to converge to mean, we choose </a:t>
                </a:r>
                <a14:m>
                  <m:oMath xmlns:m="http://schemas.openxmlformats.org/officeDocument/2006/math">
                    <m:r>
                      <a:rPr lang="en-IN" i="1" dirty="0" smtClean="0">
                        <a:latin typeface="Cambria Math" panose="02040503050406030204" pitchFamily="18" charset="0"/>
                      </a:rPr>
                      <m:t>𝐿</m:t>
                    </m:r>
                    <m:r>
                      <a:rPr lang="en-IN" i="1" baseline="-25000" dirty="0">
                        <a:latin typeface="Cambria Math" panose="02040503050406030204" pitchFamily="18" charset="0"/>
                      </a:rPr>
                      <m:t>2</m:t>
                    </m:r>
                  </m:oMath>
                </a14:m>
                <a:r>
                  <a:rPr lang="en-IN" dirty="0"/>
                  <a:t> Loss Function, but if we want to converge it to median, we choose </a:t>
                </a:r>
                <a14:m>
                  <m:oMath xmlns:m="http://schemas.openxmlformats.org/officeDocument/2006/math">
                    <m:r>
                      <a:rPr lang="en-IN" i="1" dirty="0" smtClean="0">
                        <a:latin typeface="Cambria Math" panose="02040503050406030204" pitchFamily="18" charset="0"/>
                      </a:rPr>
                      <m:t>𝐿</m:t>
                    </m:r>
                    <m:r>
                      <a:rPr lang="en-IN" i="1" baseline="-25000" dirty="0">
                        <a:latin typeface="Cambria Math" panose="02040503050406030204" pitchFamily="18" charset="0"/>
                      </a:rPr>
                      <m:t>1</m:t>
                    </m:r>
                  </m:oMath>
                </a14:m>
                <a:r>
                  <a:rPr lang="en-IN" dirty="0"/>
                  <a:t> Loss Function. </a:t>
                </a:r>
              </a:p>
              <a:p>
                <a:endParaRPr lang="en-IN" dirty="0"/>
              </a:p>
            </p:txBody>
          </p:sp>
        </mc:Choice>
        <mc:Fallback xmlns="">
          <p:sp>
            <p:nvSpPr>
              <p:cNvPr id="25" name="Content Placeholder 8">
                <a:extLst>
                  <a:ext uri="{FF2B5EF4-FFF2-40B4-BE49-F238E27FC236}">
                    <a16:creationId xmlns:a16="http://schemas.microsoft.com/office/drawing/2014/main" id="{42C75548-0D40-45F1-939D-9E1B2752185B}"/>
                  </a:ext>
                </a:extLst>
              </p:cNvPr>
              <p:cNvSpPr>
                <a:spLocks noGrp="1" noRot="1" noChangeAspect="1" noMove="1" noResize="1" noEditPoints="1" noAdjustHandles="1" noChangeArrowheads="1" noChangeShapeType="1" noTextEdit="1"/>
              </p:cNvSpPr>
              <p:nvPr>
                <p:ph idx="1"/>
              </p:nvPr>
            </p:nvSpPr>
            <p:spPr>
              <a:blipFill>
                <a:blip r:embed="rId2"/>
                <a:stretch>
                  <a:fillRect l="-1043" t="-2241" r="-1449"/>
                </a:stretch>
              </a:blipFill>
            </p:spPr>
            <p:txBody>
              <a:bodyPr/>
              <a:lstStyle/>
              <a:p>
                <a:r>
                  <a:rPr lang="en-IN">
                    <a:noFill/>
                  </a:rPr>
                  <a:t> </a:t>
                </a:r>
              </a:p>
            </p:txBody>
          </p:sp>
        </mc:Fallback>
      </mc:AlternateContent>
    </p:spTree>
    <p:extLst>
      <p:ext uri="{BB962C8B-B14F-4D97-AF65-F5344CB8AC3E}">
        <p14:creationId xmlns:p14="http://schemas.microsoft.com/office/powerpoint/2010/main" val="18716520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animEffect transition="in" filter="fade">
                                      <p:cBhvr>
                                        <p:cTn id="11" dur="500"/>
                                        <p:tgtEl>
                                          <p:spTgt spid="2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Effect transition="in" filter="fade">
                                      <p:cBhvr>
                                        <p:cTn id="15" dur="500"/>
                                        <p:tgtEl>
                                          <p:spTgt spid="2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animEffect transition="in" filter="fade">
                                      <p:cBhvr>
                                        <p:cTn id="19"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ctrTitle"/>
          </p:nvPr>
        </p:nvSpPr>
        <p:spPr/>
        <p:txBody>
          <a:bodyPr>
            <a:normAutofit/>
          </a:bodyPr>
          <a:lstStyle/>
          <a:p>
            <a:pPr algn="ctr">
              <a:lnSpc>
                <a:spcPct val="100000"/>
              </a:lnSpc>
            </a:pPr>
            <a:r>
              <a:rPr lang="en-IN" sz="8000" dirty="0"/>
              <a:t>NOISE</a:t>
            </a:r>
          </a:p>
        </p:txBody>
      </p:sp>
      <p:sp>
        <p:nvSpPr>
          <p:cNvPr id="2" name="Subtitle 1">
            <a:extLst>
              <a:ext uri="{FF2B5EF4-FFF2-40B4-BE49-F238E27FC236}">
                <a16:creationId xmlns:a16="http://schemas.microsoft.com/office/drawing/2014/main" id="{FD5E13D9-0066-4E80-A181-4AA785A701BE}"/>
              </a:ext>
            </a:extLst>
          </p:cNvPr>
          <p:cNvSpPr>
            <a:spLocks noGrp="1"/>
          </p:cNvSpPr>
          <p:nvPr>
            <p:ph type="subTitle" idx="1"/>
          </p:nvPr>
        </p:nvSpPr>
        <p:spPr>
          <a:xfrm>
            <a:off x="1524000" y="3602037"/>
            <a:ext cx="9144000" cy="2133599"/>
          </a:xfrm>
        </p:spPr>
        <p:txBody>
          <a:bodyPr/>
          <a:lstStyle/>
          <a:p>
            <a:pPr>
              <a:lnSpc>
                <a:spcPct val="150000"/>
              </a:lnSpc>
            </a:pPr>
            <a:r>
              <a:rPr lang="en-IN" dirty="0"/>
              <a:t>Have we ever seen it closely?</a:t>
            </a:r>
          </a:p>
        </p:txBody>
      </p:sp>
    </p:spTree>
    <p:extLst>
      <p:ext uri="{BB962C8B-B14F-4D97-AF65-F5344CB8AC3E}">
        <p14:creationId xmlns:p14="http://schemas.microsoft.com/office/powerpoint/2010/main" val="23946157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t>Noise2Noise</a:t>
            </a:r>
            <a:endParaRPr lang="en-IN" sz="8000" dirty="0">
              <a:latin typeface="Montserrat Light" panose="00000400000000000000"/>
            </a:endParaRPr>
          </a:p>
        </p:txBody>
      </p:sp>
    </p:spTree>
    <p:extLst>
      <p:ext uri="{BB962C8B-B14F-4D97-AF65-F5344CB8AC3E}">
        <p14:creationId xmlns:p14="http://schemas.microsoft.com/office/powerpoint/2010/main" val="304620818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Noise2Noise</a:t>
            </a:r>
          </a:p>
        </p:txBody>
      </p:sp>
      <p:sp>
        <p:nvSpPr>
          <p:cNvPr id="3" name="Content Placeholder 2">
            <a:extLst>
              <a:ext uri="{FF2B5EF4-FFF2-40B4-BE49-F238E27FC236}">
                <a16:creationId xmlns:a16="http://schemas.microsoft.com/office/drawing/2014/main" id="{4308641F-DCC7-44C5-940D-467CFDCCB58D}"/>
              </a:ext>
            </a:extLst>
          </p:cNvPr>
          <p:cNvSpPr>
            <a:spLocks noGrp="1"/>
          </p:cNvSpPr>
          <p:nvPr>
            <p:ph idx="1"/>
          </p:nvPr>
        </p:nvSpPr>
        <p:spPr/>
        <p:txBody>
          <a:bodyPr/>
          <a:lstStyle/>
          <a:p>
            <a:r>
              <a:rPr lang="en-IN" dirty="0"/>
              <a:t>UNET Architecture</a:t>
            </a:r>
          </a:p>
          <a:p>
            <a:pPr lvl="1"/>
            <a:r>
              <a:rPr lang="en-IN" dirty="0"/>
              <a:t>5 encoding blocks</a:t>
            </a:r>
          </a:p>
          <a:p>
            <a:pPr lvl="1"/>
            <a:r>
              <a:rPr lang="en-IN" dirty="0"/>
              <a:t>5 decoding blocks</a:t>
            </a:r>
          </a:p>
          <a:p>
            <a:r>
              <a:rPr lang="en-IN" dirty="0"/>
              <a:t>Loss function dependent on noise type.</a:t>
            </a:r>
          </a:p>
          <a:p>
            <a:r>
              <a:rPr lang="en-IN" dirty="0"/>
              <a:t>Dataset</a:t>
            </a:r>
          </a:p>
          <a:p>
            <a:pPr lvl="1"/>
            <a:r>
              <a:rPr lang="en-IN" dirty="0"/>
              <a:t>BSD500</a:t>
            </a:r>
          </a:p>
        </p:txBody>
      </p:sp>
    </p:spTree>
    <p:extLst>
      <p:ext uri="{BB962C8B-B14F-4D97-AF65-F5344CB8AC3E}">
        <p14:creationId xmlns:p14="http://schemas.microsoft.com/office/powerpoint/2010/main" val="414676487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t>Results</a:t>
            </a:r>
            <a:endParaRPr lang="en-IN" sz="8000" dirty="0">
              <a:latin typeface="Montserrat Light" panose="00000400000000000000"/>
            </a:endParaRPr>
          </a:p>
        </p:txBody>
      </p:sp>
    </p:spTree>
    <p:extLst>
      <p:ext uri="{BB962C8B-B14F-4D97-AF65-F5344CB8AC3E}">
        <p14:creationId xmlns:p14="http://schemas.microsoft.com/office/powerpoint/2010/main" val="153826007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t>Gaussian Noise</a:t>
            </a:r>
            <a:endParaRPr lang="en-IN" sz="8000" dirty="0">
              <a:latin typeface="Montserrat Light" panose="00000400000000000000"/>
            </a:endParaRPr>
          </a:p>
        </p:txBody>
      </p:sp>
    </p:spTree>
    <p:extLst>
      <p:ext uri="{BB962C8B-B14F-4D97-AF65-F5344CB8AC3E}">
        <p14:creationId xmlns:p14="http://schemas.microsoft.com/office/powerpoint/2010/main" val="412016675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08641F-DCC7-44C5-940D-467CFDCCB58D}"/>
                  </a:ext>
                </a:extLst>
              </p:cNvPr>
              <p:cNvSpPr>
                <a:spLocks noGrp="1"/>
              </p:cNvSpPr>
              <p:nvPr>
                <p:ph idx="1"/>
              </p:nvPr>
            </p:nvSpPr>
            <p:spPr/>
            <p:txBody>
              <a:bodyPr/>
              <a:lstStyle/>
              <a:p>
                <a14:m>
                  <m:oMath xmlns:m="http://schemas.openxmlformats.org/officeDocument/2006/math">
                    <m:r>
                      <a:rPr lang="en-IN" i="1" dirty="0" smtClean="0">
                        <a:latin typeface="Cambria Math" panose="02040503050406030204" pitchFamily="18" charset="0"/>
                        <a:ea typeface="Cambria Math" panose="02040503050406030204" pitchFamily="18" charset="0"/>
                      </a:rPr>
                      <m:t>𝜇</m:t>
                    </m:r>
                    <m:r>
                      <a:rPr lang="en-IN" i="1" dirty="0" smtClean="0">
                        <a:latin typeface="Cambria Math" panose="02040503050406030204" pitchFamily="18" charset="0"/>
                      </a:rPr>
                      <m:t> = 0</m:t>
                    </m:r>
                  </m:oMath>
                </a14:m>
                <a:endParaRPr lang="en-IN" dirty="0"/>
              </a:p>
              <a:p>
                <a14:m>
                  <m:oMath xmlns:m="http://schemas.openxmlformats.org/officeDocument/2006/math">
                    <m:r>
                      <a:rPr lang="en-IN" i="1" dirty="0" smtClean="0">
                        <a:latin typeface="Cambria Math" panose="02040503050406030204" pitchFamily="18" charset="0"/>
                        <a:ea typeface="Cambria Math" panose="02040503050406030204" pitchFamily="18" charset="0"/>
                      </a:rPr>
                      <m:t>𝜎</m:t>
                    </m:r>
                    <m:r>
                      <a:rPr lang="en-IN" i="1" dirty="0" smtClean="0">
                        <a:latin typeface="Cambria Math" panose="02040503050406030204" pitchFamily="18" charset="0"/>
                      </a:rPr>
                      <m:t> = 0.1</m:t>
                    </m:r>
                  </m:oMath>
                </a14:m>
                <a:endParaRPr lang="en-IN" dirty="0"/>
              </a:p>
              <a:p>
                <a:r>
                  <a:rPr lang="en-IN" dirty="0"/>
                  <a:t>Loss Function: </a:t>
                </a:r>
                <a14:m>
                  <m:oMath xmlns:m="http://schemas.openxmlformats.org/officeDocument/2006/math">
                    <m:r>
                      <a:rPr lang="en-IN" i="1" dirty="0" smtClean="0">
                        <a:latin typeface="Cambria Math" panose="02040503050406030204" pitchFamily="18" charset="0"/>
                      </a:rPr>
                      <m:t>𝐿</m:t>
                    </m:r>
                    <m:r>
                      <a:rPr lang="en-IN" i="1" baseline="-25000" dirty="0">
                        <a:latin typeface="Cambria Math" panose="02040503050406030204" pitchFamily="18" charset="0"/>
                      </a:rPr>
                      <m:t>2</m:t>
                    </m:r>
                  </m:oMath>
                </a14:m>
                <a:endParaRPr lang="en-IN" baseline="-25000" dirty="0"/>
              </a:p>
            </p:txBody>
          </p:sp>
        </mc:Choice>
        <mc:Fallback xmlns="">
          <p:sp>
            <p:nvSpPr>
              <p:cNvPr id="3" name="Content Placeholder 2">
                <a:extLst>
                  <a:ext uri="{FF2B5EF4-FFF2-40B4-BE49-F238E27FC236}">
                    <a16:creationId xmlns:a16="http://schemas.microsoft.com/office/drawing/2014/main" id="{4308641F-DCC7-44C5-940D-467CFDCCB58D}"/>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IN">
                    <a:noFill/>
                  </a:rPr>
                  <a:t> </a:t>
                </a:r>
              </a:p>
            </p:txBody>
          </p:sp>
        </mc:Fallback>
      </mc:AlternateContent>
    </p:spTree>
    <p:extLst>
      <p:ext uri="{BB962C8B-B14F-4D97-AF65-F5344CB8AC3E}">
        <p14:creationId xmlns:p14="http://schemas.microsoft.com/office/powerpoint/2010/main" val="408343392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a:extLst>
              <a:ext uri="{FF2B5EF4-FFF2-40B4-BE49-F238E27FC236}">
                <a16:creationId xmlns:a16="http://schemas.microsoft.com/office/drawing/2014/main" id="{E6F55E66-887E-455A-8E0B-A7E7A1472E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20331" y="1825625"/>
            <a:ext cx="4351338" cy="4351338"/>
          </a:xfrm>
          <a:ln>
            <a:solidFill>
              <a:schemeClr val="bg1"/>
            </a:solidFill>
          </a:ln>
        </p:spPr>
      </p:pic>
    </p:spTree>
    <p:extLst>
      <p:ext uri="{BB962C8B-B14F-4D97-AF65-F5344CB8AC3E}">
        <p14:creationId xmlns:p14="http://schemas.microsoft.com/office/powerpoint/2010/main" val="33212884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descr="A group of people in a room&#10;&#10;Description automatically generated">
            <a:extLst>
              <a:ext uri="{FF2B5EF4-FFF2-40B4-BE49-F238E27FC236}">
                <a16:creationId xmlns:a16="http://schemas.microsoft.com/office/drawing/2014/main" id="{7EB05BE3-BF07-42FD-AEC7-4873F837F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a:ln>
            <a:solidFill>
              <a:schemeClr val="bg1"/>
            </a:solidFill>
          </a:ln>
        </p:spPr>
      </p:pic>
    </p:spTree>
    <p:extLst>
      <p:ext uri="{BB962C8B-B14F-4D97-AF65-F5344CB8AC3E}">
        <p14:creationId xmlns:p14="http://schemas.microsoft.com/office/powerpoint/2010/main" val="91150821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descr="A picture containing photo, showing, window, different&#10;&#10;Description automatically generated">
            <a:extLst>
              <a:ext uri="{FF2B5EF4-FFF2-40B4-BE49-F238E27FC236}">
                <a16:creationId xmlns:a16="http://schemas.microsoft.com/office/drawing/2014/main" id="{B2D256C7-C834-4434-9667-951B99744A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83438521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descr="A picture containing room&#10;&#10;Description automatically generated">
            <a:extLst>
              <a:ext uri="{FF2B5EF4-FFF2-40B4-BE49-F238E27FC236}">
                <a16:creationId xmlns:a16="http://schemas.microsoft.com/office/drawing/2014/main" id="{2668F00E-CB3D-41B1-8BD8-ED8F9A2FC1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149523266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descr="A picture containing photo, different, food, room&#10;&#10;Description automatically generated">
            <a:extLst>
              <a:ext uri="{FF2B5EF4-FFF2-40B4-BE49-F238E27FC236}">
                <a16:creationId xmlns:a16="http://schemas.microsoft.com/office/drawing/2014/main" id="{8E4524EA-BA4C-47A1-A92E-AA6919C96F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127000632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ctrTitle"/>
          </p:nvPr>
        </p:nvSpPr>
        <p:spPr/>
        <p:txBody>
          <a:bodyPr>
            <a:normAutofit/>
          </a:bodyPr>
          <a:lstStyle/>
          <a:p>
            <a:pPr algn="ctr">
              <a:lnSpc>
                <a:spcPct val="100000"/>
              </a:lnSpc>
            </a:pPr>
            <a:r>
              <a:rPr lang="en-IN" sz="8000" dirty="0"/>
              <a:t>NOISE</a:t>
            </a:r>
          </a:p>
        </p:txBody>
      </p:sp>
      <p:sp>
        <p:nvSpPr>
          <p:cNvPr id="2" name="Subtitle 1">
            <a:extLst>
              <a:ext uri="{FF2B5EF4-FFF2-40B4-BE49-F238E27FC236}">
                <a16:creationId xmlns:a16="http://schemas.microsoft.com/office/drawing/2014/main" id="{FD5E13D9-0066-4E80-A181-4AA785A701BE}"/>
              </a:ext>
            </a:extLst>
          </p:cNvPr>
          <p:cNvSpPr>
            <a:spLocks noGrp="1"/>
          </p:cNvSpPr>
          <p:nvPr>
            <p:ph type="subTitle" idx="1"/>
          </p:nvPr>
        </p:nvSpPr>
        <p:spPr>
          <a:xfrm>
            <a:off x="1524000" y="3602037"/>
            <a:ext cx="9144000" cy="2133599"/>
          </a:xfrm>
        </p:spPr>
        <p:txBody>
          <a:bodyPr/>
          <a:lstStyle/>
          <a:p>
            <a:pPr>
              <a:lnSpc>
                <a:spcPct val="150000"/>
              </a:lnSpc>
            </a:pPr>
            <a:r>
              <a:rPr lang="en-IN" dirty="0"/>
              <a:t>Or we have only seen it too closely!</a:t>
            </a:r>
          </a:p>
        </p:txBody>
      </p:sp>
    </p:spTree>
    <p:extLst>
      <p:ext uri="{BB962C8B-B14F-4D97-AF65-F5344CB8AC3E}">
        <p14:creationId xmlns:p14="http://schemas.microsoft.com/office/powerpoint/2010/main" val="14287587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08641F-DCC7-44C5-940D-467CFDCCB58D}"/>
                  </a:ext>
                </a:extLst>
              </p:cNvPr>
              <p:cNvSpPr>
                <a:spLocks noGrp="1"/>
              </p:cNvSpPr>
              <p:nvPr>
                <p:ph idx="1"/>
              </p:nvPr>
            </p:nvSpPr>
            <p:spPr/>
            <p:txBody>
              <a:bodyPr/>
              <a:lstStyle/>
              <a:p>
                <a:r>
                  <a:rPr lang="en-IN" dirty="0"/>
                  <a:t>Putting it to Test</a:t>
                </a:r>
              </a:p>
              <a:p>
                <a:pPr lvl="1"/>
                <a14:m>
                  <m:oMath xmlns:m="http://schemas.openxmlformats.org/officeDocument/2006/math">
                    <m:r>
                      <a:rPr lang="en-IN" i="1" dirty="0">
                        <a:latin typeface="Cambria Math" panose="02040503050406030204" pitchFamily="18" charset="0"/>
                        <a:ea typeface="Cambria Math" panose="02040503050406030204" pitchFamily="18" charset="0"/>
                      </a:rPr>
                      <m:t>𝜇</m:t>
                    </m:r>
                    <m:r>
                      <a:rPr lang="en-IN" i="1" dirty="0">
                        <a:latin typeface="Cambria Math" panose="02040503050406030204" pitchFamily="18" charset="0"/>
                      </a:rPr>
                      <m:t> = 0</m:t>
                    </m:r>
                  </m:oMath>
                </a14:m>
                <a:r>
                  <a:rPr lang="en-IN" dirty="0"/>
                  <a:t>.2</a:t>
                </a:r>
              </a:p>
              <a:p>
                <a:pPr lvl="1"/>
                <a14:m>
                  <m:oMath xmlns:m="http://schemas.openxmlformats.org/officeDocument/2006/math">
                    <m:r>
                      <a:rPr lang="en-IN" i="1" dirty="0">
                        <a:latin typeface="Cambria Math" panose="02040503050406030204" pitchFamily="18" charset="0"/>
                        <a:ea typeface="Cambria Math" panose="02040503050406030204" pitchFamily="18" charset="0"/>
                      </a:rPr>
                      <m:t>𝜎</m:t>
                    </m:r>
                    <m:r>
                      <a:rPr lang="en-IN" i="1" dirty="0">
                        <a:latin typeface="Cambria Math" panose="02040503050406030204" pitchFamily="18" charset="0"/>
                      </a:rPr>
                      <m:t> = 0.1</m:t>
                    </m:r>
                  </m:oMath>
                </a14:m>
                <a:endParaRPr lang="en-IN" dirty="0"/>
              </a:p>
              <a:p>
                <a:pPr lvl="1"/>
                <a:r>
                  <a:rPr lang="en-IN" dirty="0"/>
                  <a:t>Loss Function: </a:t>
                </a:r>
                <a14:m>
                  <m:oMath xmlns:m="http://schemas.openxmlformats.org/officeDocument/2006/math">
                    <m:r>
                      <a:rPr lang="en-IN" i="1" dirty="0">
                        <a:latin typeface="Cambria Math" panose="02040503050406030204" pitchFamily="18" charset="0"/>
                      </a:rPr>
                      <m:t>𝐿</m:t>
                    </m:r>
                    <m:r>
                      <a:rPr lang="en-IN" i="1" baseline="-25000" dirty="0">
                        <a:latin typeface="Cambria Math" panose="02040503050406030204" pitchFamily="18" charset="0"/>
                      </a:rPr>
                      <m:t>2</m:t>
                    </m:r>
                  </m:oMath>
                </a14:m>
                <a:endParaRPr lang="en-IN" baseline="-25000" dirty="0"/>
              </a:p>
              <a:p>
                <a:r>
                  <a:rPr lang="en-IN" dirty="0"/>
                  <a:t>Expectations?</a:t>
                </a:r>
              </a:p>
              <a:p>
                <a:pPr lvl="1"/>
                <a:r>
                  <a:rPr lang="en-IN" dirty="0"/>
                  <a:t>A Brighter Image?</a:t>
                </a:r>
              </a:p>
            </p:txBody>
          </p:sp>
        </mc:Choice>
        <mc:Fallback xmlns="">
          <p:sp>
            <p:nvSpPr>
              <p:cNvPr id="3" name="Content Placeholder 2">
                <a:extLst>
                  <a:ext uri="{FF2B5EF4-FFF2-40B4-BE49-F238E27FC236}">
                    <a16:creationId xmlns:a16="http://schemas.microsoft.com/office/drawing/2014/main" id="{4308641F-DCC7-44C5-940D-467CFDCCB58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368850673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descr="A group of people standing next to a person in a suit and tie&#10;&#10;Description automatically generated">
            <a:extLst>
              <a:ext uri="{FF2B5EF4-FFF2-40B4-BE49-F238E27FC236}">
                <a16:creationId xmlns:a16="http://schemas.microsoft.com/office/drawing/2014/main" id="{10A1F99C-AAA2-4FF6-AF30-1F058940C7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a:ln>
            <a:solidFill>
              <a:schemeClr val="bg1"/>
            </a:solidFill>
          </a:ln>
        </p:spPr>
      </p:pic>
    </p:spTree>
    <p:extLst>
      <p:ext uri="{BB962C8B-B14F-4D97-AF65-F5344CB8AC3E}">
        <p14:creationId xmlns:p14="http://schemas.microsoft.com/office/powerpoint/2010/main" val="327117853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08641F-DCC7-44C5-940D-467CFDCCB58D}"/>
                  </a:ext>
                </a:extLst>
              </p:cNvPr>
              <p:cNvSpPr>
                <a:spLocks noGrp="1"/>
              </p:cNvSpPr>
              <p:nvPr>
                <p:ph idx="1"/>
              </p:nvPr>
            </p:nvSpPr>
            <p:spPr/>
            <p:txBody>
              <a:bodyPr/>
              <a:lstStyle/>
              <a:p>
                <a:r>
                  <a:rPr lang="en-IN" dirty="0"/>
                  <a:t>Putting it to Test</a:t>
                </a:r>
              </a:p>
              <a:p>
                <a:pPr lvl="1"/>
                <a14:m>
                  <m:oMath xmlns:m="http://schemas.openxmlformats.org/officeDocument/2006/math">
                    <m:r>
                      <a:rPr lang="en-IN" i="1" dirty="0">
                        <a:latin typeface="Cambria Math" panose="02040503050406030204" pitchFamily="18" charset="0"/>
                        <a:ea typeface="Cambria Math" panose="02040503050406030204" pitchFamily="18" charset="0"/>
                      </a:rPr>
                      <m:t>𝜇</m:t>
                    </m:r>
                    <m:r>
                      <a:rPr lang="en-IN" i="1" dirty="0">
                        <a:latin typeface="Cambria Math" panose="02040503050406030204" pitchFamily="18" charset="0"/>
                      </a:rPr>
                      <m:t> =</m:t>
                    </m:r>
                    <m:r>
                      <a:rPr lang="en-IN" b="0" i="1" dirty="0" smtClean="0">
                        <a:latin typeface="Cambria Math" panose="02040503050406030204" pitchFamily="18" charset="0"/>
                      </a:rPr>
                      <m:t>−0.2</m:t>
                    </m:r>
                  </m:oMath>
                </a14:m>
                <a:endParaRPr lang="en-IN" dirty="0"/>
              </a:p>
              <a:p>
                <a:pPr lvl="1"/>
                <a14:m>
                  <m:oMath xmlns:m="http://schemas.openxmlformats.org/officeDocument/2006/math">
                    <m:r>
                      <a:rPr lang="en-IN" i="1" dirty="0">
                        <a:latin typeface="Cambria Math" panose="02040503050406030204" pitchFamily="18" charset="0"/>
                        <a:ea typeface="Cambria Math" panose="02040503050406030204" pitchFamily="18" charset="0"/>
                      </a:rPr>
                      <m:t>𝜎</m:t>
                    </m:r>
                    <m:r>
                      <a:rPr lang="en-IN" i="1" dirty="0">
                        <a:latin typeface="Cambria Math" panose="02040503050406030204" pitchFamily="18" charset="0"/>
                      </a:rPr>
                      <m:t> = 0.1</m:t>
                    </m:r>
                  </m:oMath>
                </a14:m>
                <a:endParaRPr lang="en-IN" dirty="0"/>
              </a:p>
              <a:p>
                <a:pPr lvl="1"/>
                <a:r>
                  <a:rPr lang="en-IN" dirty="0"/>
                  <a:t>Loss Function: </a:t>
                </a:r>
                <a14:m>
                  <m:oMath xmlns:m="http://schemas.openxmlformats.org/officeDocument/2006/math">
                    <m:r>
                      <a:rPr lang="en-IN" i="1" dirty="0">
                        <a:latin typeface="Cambria Math" panose="02040503050406030204" pitchFamily="18" charset="0"/>
                      </a:rPr>
                      <m:t>𝐿</m:t>
                    </m:r>
                    <m:r>
                      <a:rPr lang="en-IN" i="1" baseline="-25000" dirty="0">
                        <a:latin typeface="Cambria Math" panose="02040503050406030204" pitchFamily="18" charset="0"/>
                      </a:rPr>
                      <m:t>2</m:t>
                    </m:r>
                  </m:oMath>
                </a14:m>
                <a:endParaRPr lang="en-IN" baseline="-25000" dirty="0"/>
              </a:p>
              <a:p>
                <a:r>
                  <a:rPr lang="en-IN" dirty="0"/>
                  <a:t>Expectations?</a:t>
                </a:r>
              </a:p>
              <a:p>
                <a:pPr lvl="1"/>
                <a:r>
                  <a:rPr lang="en-IN" dirty="0"/>
                  <a:t>A Darker Image?</a:t>
                </a:r>
              </a:p>
            </p:txBody>
          </p:sp>
        </mc:Choice>
        <mc:Fallback xmlns="">
          <p:sp>
            <p:nvSpPr>
              <p:cNvPr id="3" name="Content Placeholder 2">
                <a:extLst>
                  <a:ext uri="{FF2B5EF4-FFF2-40B4-BE49-F238E27FC236}">
                    <a16:creationId xmlns:a16="http://schemas.microsoft.com/office/drawing/2014/main" id="{4308641F-DCC7-44C5-940D-467CFDCCB58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201912362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descr="A picture containing photo, different, old, oven&#10;&#10;Description automatically generated">
            <a:extLst>
              <a:ext uri="{FF2B5EF4-FFF2-40B4-BE49-F238E27FC236}">
                <a16:creationId xmlns:a16="http://schemas.microsoft.com/office/drawing/2014/main" id="{C2CA6220-E815-44E6-B82E-245A47E550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219176006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08641F-DCC7-44C5-940D-467CFDCCB58D}"/>
                  </a:ext>
                </a:extLst>
              </p:cNvPr>
              <p:cNvSpPr>
                <a:spLocks noGrp="1"/>
              </p:cNvSpPr>
              <p:nvPr>
                <p:ph idx="1"/>
              </p:nvPr>
            </p:nvSpPr>
            <p:spPr/>
            <p:txBody>
              <a:bodyPr/>
              <a:lstStyle/>
              <a:p>
                <a:r>
                  <a:rPr lang="en-IN" dirty="0"/>
                  <a:t>Real World Data</a:t>
                </a:r>
              </a:p>
              <a:p>
                <a:r>
                  <a:rPr lang="en-IN" dirty="0"/>
                  <a:t>Non-Simulated Noise, Non-Dataset images generated using camera itself while capturing pictures in low exposure</a:t>
                </a:r>
              </a:p>
              <a:p>
                <a:r>
                  <a:rPr lang="en-IN" dirty="0"/>
                  <a:t>Loss Function: </a:t>
                </a:r>
                <a14:m>
                  <m:oMath xmlns:m="http://schemas.openxmlformats.org/officeDocument/2006/math">
                    <m:r>
                      <a:rPr lang="en-IN" i="1" dirty="0" smtClean="0">
                        <a:latin typeface="Cambria Math" panose="02040503050406030204" pitchFamily="18" charset="0"/>
                      </a:rPr>
                      <m:t>𝐿</m:t>
                    </m:r>
                    <m:r>
                      <a:rPr lang="en-IN" i="1" baseline="-25000" dirty="0">
                        <a:latin typeface="Cambria Math" panose="02040503050406030204" pitchFamily="18" charset="0"/>
                      </a:rPr>
                      <m:t>2</m:t>
                    </m:r>
                  </m:oMath>
                </a14:m>
                <a:endParaRPr lang="en-IN" baseline="-25000" dirty="0"/>
              </a:p>
              <a:p>
                <a:r>
                  <a:rPr lang="en-IN" dirty="0"/>
                  <a:t>Also comparing the prevailing methods</a:t>
                </a:r>
              </a:p>
            </p:txBody>
          </p:sp>
        </mc:Choice>
        <mc:Fallback xmlns="">
          <p:sp>
            <p:nvSpPr>
              <p:cNvPr id="3" name="Content Placeholder 2">
                <a:extLst>
                  <a:ext uri="{FF2B5EF4-FFF2-40B4-BE49-F238E27FC236}">
                    <a16:creationId xmlns:a16="http://schemas.microsoft.com/office/drawing/2014/main" id="{4308641F-DCC7-44C5-940D-467CFDCCB58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172744582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a:extLst>
              <a:ext uri="{FF2B5EF4-FFF2-40B4-BE49-F238E27FC236}">
                <a16:creationId xmlns:a16="http://schemas.microsoft.com/office/drawing/2014/main" id="{162FD003-2CB7-4A33-AA93-80C84FB65F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90800" y="2248694"/>
            <a:ext cx="7010400" cy="3505200"/>
          </a:xfrm>
          <a:ln>
            <a:solidFill>
              <a:schemeClr val="bg1"/>
            </a:solidFill>
          </a:ln>
        </p:spPr>
      </p:pic>
    </p:spTree>
    <p:extLst>
      <p:ext uri="{BB962C8B-B14F-4D97-AF65-F5344CB8AC3E}">
        <p14:creationId xmlns:p14="http://schemas.microsoft.com/office/powerpoint/2010/main" val="387602723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a:extLst>
              <a:ext uri="{FF2B5EF4-FFF2-40B4-BE49-F238E27FC236}">
                <a16:creationId xmlns:a16="http://schemas.microsoft.com/office/drawing/2014/main" id="{B99F3F87-678D-415D-9E53-2EB232B9C54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90800" y="2248694"/>
            <a:ext cx="7010400" cy="3505200"/>
          </a:xfrm>
          <a:ln>
            <a:solidFill>
              <a:schemeClr val="bg1"/>
            </a:solidFill>
          </a:ln>
        </p:spPr>
      </p:pic>
    </p:spTree>
    <p:extLst>
      <p:ext uri="{BB962C8B-B14F-4D97-AF65-F5344CB8AC3E}">
        <p14:creationId xmlns:p14="http://schemas.microsoft.com/office/powerpoint/2010/main" val="317299064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a:extLst>
              <a:ext uri="{FF2B5EF4-FFF2-40B4-BE49-F238E27FC236}">
                <a16:creationId xmlns:a16="http://schemas.microsoft.com/office/drawing/2014/main" id="{A5E0BEF3-B76B-4E31-B8DF-A069B1C688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90800" y="2248694"/>
            <a:ext cx="7010400" cy="3505200"/>
          </a:xfrm>
          <a:ln>
            <a:solidFill>
              <a:schemeClr val="bg1"/>
            </a:solidFill>
          </a:ln>
        </p:spPr>
      </p:pic>
    </p:spTree>
    <p:extLst>
      <p:ext uri="{BB962C8B-B14F-4D97-AF65-F5344CB8AC3E}">
        <p14:creationId xmlns:p14="http://schemas.microsoft.com/office/powerpoint/2010/main" val="60186108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08641F-DCC7-44C5-940D-467CFDCCB58D}"/>
                  </a:ext>
                </a:extLst>
              </p:cNvPr>
              <p:cNvSpPr>
                <a:spLocks noGrp="1"/>
              </p:cNvSpPr>
              <p:nvPr>
                <p:ph idx="1"/>
              </p:nvPr>
            </p:nvSpPr>
            <p:spPr/>
            <p:txBody>
              <a:bodyPr/>
              <a:lstStyle/>
              <a:p>
                <a:r>
                  <a:rPr lang="en-IN" dirty="0"/>
                  <a:t>Real World Data</a:t>
                </a:r>
              </a:p>
              <a:p>
                <a:r>
                  <a:rPr lang="en-IN" dirty="0"/>
                  <a:t>Simulated Noise, Non-Dataset images generated using camera itself while capturing pictures in low exposure</a:t>
                </a:r>
              </a:p>
              <a:p>
                <a:r>
                  <a:rPr lang="en-IN" dirty="0"/>
                  <a:t>Loss Function: </a:t>
                </a:r>
                <a14:m>
                  <m:oMath xmlns:m="http://schemas.openxmlformats.org/officeDocument/2006/math">
                    <m:r>
                      <a:rPr lang="en-IN" i="1" dirty="0" smtClean="0">
                        <a:latin typeface="Cambria Math" panose="02040503050406030204" pitchFamily="18" charset="0"/>
                      </a:rPr>
                      <m:t>𝐿</m:t>
                    </m:r>
                    <m:r>
                      <a:rPr lang="en-IN" i="1" baseline="-25000" dirty="0">
                        <a:latin typeface="Cambria Math" panose="02040503050406030204" pitchFamily="18" charset="0"/>
                      </a:rPr>
                      <m:t>2</m:t>
                    </m:r>
                  </m:oMath>
                </a14:m>
                <a:endParaRPr lang="en-IN" baseline="-25000" dirty="0"/>
              </a:p>
              <a:p>
                <a:r>
                  <a:rPr lang="en-IN" dirty="0"/>
                  <a:t>Also comparing the prevailing methods</a:t>
                </a:r>
              </a:p>
            </p:txBody>
          </p:sp>
        </mc:Choice>
        <mc:Fallback xmlns="">
          <p:sp>
            <p:nvSpPr>
              <p:cNvPr id="3" name="Content Placeholder 2">
                <a:extLst>
                  <a:ext uri="{FF2B5EF4-FFF2-40B4-BE49-F238E27FC236}">
                    <a16:creationId xmlns:a16="http://schemas.microsoft.com/office/drawing/2014/main" id="{4308641F-DCC7-44C5-940D-467CFDCCB58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426749260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a:extLst>
              <a:ext uri="{FF2B5EF4-FFF2-40B4-BE49-F238E27FC236}">
                <a16:creationId xmlns:a16="http://schemas.microsoft.com/office/drawing/2014/main" id="{53DCC8DA-C691-4D24-979E-6C10B44B06E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90800" y="2248694"/>
            <a:ext cx="7010400" cy="3505200"/>
          </a:xfrm>
          <a:ln>
            <a:solidFill>
              <a:schemeClr val="bg1"/>
            </a:solidFill>
          </a:ln>
        </p:spPr>
      </p:pic>
    </p:spTree>
    <p:extLst>
      <p:ext uri="{BB962C8B-B14F-4D97-AF65-F5344CB8AC3E}">
        <p14:creationId xmlns:p14="http://schemas.microsoft.com/office/powerpoint/2010/main" val="22455408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latin typeface="Montserrat Light" panose="00000400000000000000"/>
              </a:rPr>
              <a:t>Imagine</a:t>
            </a:r>
          </a:p>
        </p:txBody>
      </p:sp>
    </p:spTree>
    <p:extLst>
      <p:ext uri="{BB962C8B-B14F-4D97-AF65-F5344CB8AC3E}">
        <p14:creationId xmlns:p14="http://schemas.microsoft.com/office/powerpoint/2010/main" val="364954167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Gaussian Noise</a:t>
            </a:r>
          </a:p>
        </p:txBody>
      </p:sp>
      <p:pic>
        <p:nvPicPr>
          <p:cNvPr id="5" name="Content Placeholder 4">
            <a:extLst>
              <a:ext uri="{FF2B5EF4-FFF2-40B4-BE49-F238E27FC236}">
                <a16:creationId xmlns:a16="http://schemas.microsoft.com/office/drawing/2014/main" id="{BAF1B276-9D17-421C-BACF-B4BD7E72AEA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90800" y="2248694"/>
            <a:ext cx="7010400" cy="3505200"/>
          </a:xfrm>
          <a:ln>
            <a:solidFill>
              <a:schemeClr val="bg1"/>
            </a:solidFill>
          </a:ln>
        </p:spPr>
      </p:pic>
    </p:spTree>
    <p:extLst>
      <p:ext uri="{BB962C8B-B14F-4D97-AF65-F5344CB8AC3E}">
        <p14:creationId xmlns:p14="http://schemas.microsoft.com/office/powerpoint/2010/main" val="196197302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t>Text Overlay Noise</a:t>
            </a:r>
            <a:endParaRPr lang="en-IN" sz="8000" dirty="0">
              <a:latin typeface="Montserrat Light" panose="00000400000000000000"/>
            </a:endParaRPr>
          </a:p>
        </p:txBody>
      </p:sp>
    </p:spTree>
    <p:extLst>
      <p:ext uri="{BB962C8B-B14F-4D97-AF65-F5344CB8AC3E}">
        <p14:creationId xmlns:p14="http://schemas.microsoft.com/office/powerpoint/2010/main" val="282669759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Text Overlay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08641F-DCC7-44C5-940D-467CFDCCB58D}"/>
                  </a:ext>
                </a:extLst>
              </p:cNvPr>
              <p:cNvSpPr>
                <a:spLocks noGrp="1"/>
              </p:cNvSpPr>
              <p:nvPr>
                <p:ph idx="1"/>
              </p:nvPr>
            </p:nvSpPr>
            <p:spPr>
              <a:xfrm>
                <a:off x="838200" y="1825625"/>
                <a:ext cx="10515600" cy="4351338"/>
              </a:xfrm>
            </p:spPr>
            <p:txBody>
              <a:bodyPr/>
              <a:lstStyle/>
              <a:p>
                <a:r>
                  <a:rPr lang="en-IN" dirty="0"/>
                  <a:t>Random texts</a:t>
                </a:r>
              </a:p>
              <a:p>
                <a:r>
                  <a:rPr lang="en-IN" dirty="0"/>
                  <a:t>Random number of strings</a:t>
                </a:r>
              </a:p>
              <a:p>
                <a:r>
                  <a:rPr lang="en-IN" dirty="0"/>
                  <a:t>Random colours</a:t>
                </a:r>
              </a:p>
              <a:p>
                <a:r>
                  <a:rPr lang="en-IN" dirty="0"/>
                  <a:t>Random fonts</a:t>
                </a:r>
              </a:p>
              <a:p>
                <a:r>
                  <a:rPr lang="en-IN" dirty="0"/>
                  <a:t>Loss Function: </a:t>
                </a:r>
                <a14:m>
                  <m:oMath xmlns:m="http://schemas.openxmlformats.org/officeDocument/2006/math">
                    <m:r>
                      <a:rPr lang="en-IN" i="1" dirty="0" smtClean="0">
                        <a:latin typeface="Cambria Math" panose="02040503050406030204" pitchFamily="18" charset="0"/>
                      </a:rPr>
                      <m:t>𝐿</m:t>
                    </m:r>
                    <m:r>
                      <a:rPr lang="en-IN" i="1" baseline="-25000" dirty="0">
                        <a:latin typeface="Cambria Math" panose="02040503050406030204" pitchFamily="18" charset="0"/>
                      </a:rPr>
                      <m:t>1</m:t>
                    </m:r>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4308641F-DCC7-44C5-940D-467CFDCCB58D}"/>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221349899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Text Overlay Noise</a:t>
            </a:r>
          </a:p>
        </p:txBody>
      </p:sp>
      <p:pic>
        <p:nvPicPr>
          <p:cNvPr id="5" name="Content Placeholder 4" descr="A group of people in different colors&#10;&#10;Description automatically generated">
            <a:extLst>
              <a:ext uri="{FF2B5EF4-FFF2-40B4-BE49-F238E27FC236}">
                <a16:creationId xmlns:a16="http://schemas.microsoft.com/office/drawing/2014/main" id="{AE7E51EA-D67F-451D-81FD-D0DA275E03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a:ln>
            <a:solidFill>
              <a:schemeClr val="bg1"/>
            </a:solidFill>
          </a:ln>
        </p:spPr>
      </p:pic>
    </p:spTree>
    <p:extLst>
      <p:ext uri="{BB962C8B-B14F-4D97-AF65-F5344CB8AC3E}">
        <p14:creationId xmlns:p14="http://schemas.microsoft.com/office/powerpoint/2010/main" val="291530806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Text Overlay Noise</a:t>
            </a:r>
          </a:p>
        </p:txBody>
      </p:sp>
      <p:pic>
        <p:nvPicPr>
          <p:cNvPr id="5" name="Content Placeholder 4" descr="A picture containing food&#10;&#10;Description automatically generated">
            <a:extLst>
              <a:ext uri="{FF2B5EF4-FFF2-40B4-BE49-F238E27FC236}">
                <a16:creationId xmlns:a16="http://schemas.microsoft.com/office/drawing/2014/main" id="{1D74E4F1-188E-44EA-A890-18B8883CF2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a:ln>
            <a:solidFill>
              <a:schemeClr val="bg1"/>
            </a:solidFill>
          </a:ln>
        </p:spPr>
      </p:pic>
    </p:spTree>
    <p:extLst>
      <p:ext uri="{BB962C8B-B14F-4D97-AF65-F5344CB8AC3E}">
        <p14:creationId xmlns:p14="http://schemas.microsoft.com/office/powerpoint/2010/main" val="287492234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Text Overlay Noise</a:t>
            </a:r>
          </a:p>
        </p:txBody>
      </p:sp>
      <p:pic>
        <p:nvPicPr>
          <p:cNvPr id="5" name="Content Placeholder 4" descr="A picture containing photo, different, room&#10;&#10;Description automatically generated">
            <a:extLst>
              <a:ext uri="{FF2B5EF4-FFF2-40B4-BE49-F238E27FC236}">
                <a16:creationId xmlns:a16="http://schemas.microsoft.com/office/drawing/2014/main" id="{DEB3BE5F-C0B0-4468-825C-D95B77B1E4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a:ln>
            <a:solidFill>
              <a:schemeClr val="bg1"/>
            </a:solidFill>
          </a:ln>
        </p:spPr>
      </p:pic>
    </p:spTree>
    <p:extLst>
      <p:ext uri="{BB962C8B-B14F-4D97-AF65-F5344CB8AC3E}">
        <p14:creationId xmlns:p14="http://schemas.microsoft.com/office/powerpoint/2010/main" val="338510974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Text Overlay Noise</a:t>
            </a:r>
          </a:p>
        </p:txBody>
      </p:sp>
      <p:pic>
        <p:nvPicPr>
          <p:cNvPr id="5" name="Content Placeholder 4" descr="A close up of text on a brick wall&#10;&#10;Description automatically generated">
            <a:extLst>
              <a:ext uri="{FF2B5EF4-FFF2-40B4-BE49-F238E27FC236}">
                <a16:creationId xmlns:a16="http://schemas.microsoft.com/office/drawing/2014/main" id="{E90CC179-FC59-48E7-B2B3-E38468ABED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a:ln>
            <a:solidFill>
              <a:schemeClr val="bg1"/>
            </a:solidFill>
          </a:ln>
        </p:spPr>
      </p:pic>
    </p:spTree>
    <p:extLst>
      <p:ext uri="{BB962C8B-B14F-4D97-AF65-F5344CB8AC3E}">
        <p14:creationId xmlns:p14="http://schemas.microsoft.com/office/powerpoint/2010/main" val="254338528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Text Overlay Noise</a:t>
            </a:r>
          </a:p>
        </p:txBody>
      </p:sp>
      <p:pic>
        <p:nvPicPr>
          <p:cNvPr id="5" name="Content Placeholder 4" descr="A picture containing water, pond&#10;&#10;Description automatically generated">
            <a:extLst>
              <a:ext uri="{FF2B5EF4-FFF2-40B4-BE49-F238E27FC236}">
                <a16:creationId xmlns:a16="http://schemas.microsoft.com/office/drawing/2014/main" id="{13903D63-9E3D-4C5A-A345-270A67267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a:ln>
            <a:solidFill>
              <a:schemeClr val="bg1"/>
            </a:solidFill>
          </a:ln>
        </p:spPr>
      </p:pic>
    </p:spTree>
    <p:extLst>
      <p:ext uri="{BB962C8B-B14F-4D97-AF65-F5344CB8AC3E}">
        <p14:creationId xmlns:p14="http://schemas.microsoft.com/office/powerpoint/2010/main" val="29371265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t>Putting it to TEST!</a:t>
            </a:r>
            <a:endParaRPr lang="en-IN" sz="8000" dirty="0">
              <a:latin typeface="Montserrat Light" panose="00000400000000000000"/>
            </a:endParaRPr>
          </a:p>
        </p:txBody>
      </p:sp>
    </p:spTree>
    <p:extLst>
      <p:ext uri="{BB962C8B-B14F-4D97-AF65-F5344CB8AC3E}">
        <p14:creationId xmlns:p14="http://schemas.microsoft.com/office/powerpoint/2010/main" val="92885522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t>Salt and Pepper Noise</a:t>
            </a:r>
            <a:endParaRPr lang="en-IN" sz="8000" dirty="0">
              <a:latin typeface="Montserrat Light" panose="00000400000000000000"/>
            </a:endParaRPr>
          </a:p>
        </p:txBody>
      </p:sp>
    </p:spTree>
    <p:extLst>
      <p:ext uri="{BB962C8B-B14F-4D97-AF65-F5344CB8AC3E}">
        <p14:creationId xmlns:p14="http://schemas.microsoft.com/office/powerpoint/2010/main" val="305710986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a:xfrm>
            <a:off x="838200" y="365125"/>
            <a:ext cx="10515600" cy="1325563"/>
          </a:xfrm>
        </p:spPr>
        <p:txBody>
          <a:bodyPr/>
          <a:lstStyle/>
          <a:p>
            <a:r>
              <a:rPr lang="en-IN" dirty="0"/>
              <a:t>Imagine</a:t>
            </a:r>
          </a:p>
        </p:txBody>
      </p:sp>
      <p:sp>
        <p:nvSpPr>
          <p:cNvPr id="9" name="Content Placeholder 8">
            <a:extLst>
              <a:ext uri="{FF2B5EF4-FFF2-40B4-BE49-F238E27FC236}">
                <a16:creationId xmlns:a16="http://schemas.microsoft.com/office/drawing/2014/main" id="{E099AC7C-77BE-4C39-91B8-B3947167B083}"/>
              </a:ext>
            </a:extLst>
          </p:cNvPr>
          <p:cNvSpPr>
            <a:spLocks noGrp="1"/>
          </p:cNvSpPr>
          <p:nvPr>
            <p:ph idx="1"/>
          </p:nvPr>
        </p:nvSpPr>
        <p:spPr/>
        <p:txBody>
          <a:bodyPr/>
          <a:lstStyle/>
          <a:p>
            <a:r>
              <a:rPr lang="en-IN" dirty="0"/>
              <a:t>Scenario where you wish to take a photo, a life-time shot, an extremely rare occurrence.</a:t>
            </a:r>
          </a:p>
          <a:p>
            <a:r>
              <a:rPr lang="en-IN" dirty="0"/>
              <a:t>But you somehow, the lighting is too less or the camera exposure itself is too low.</a:t>
            </a:r>
          </a:p>
          <a:p>
            <a:r>
              <a:rPr lang="en-IN" dirty="0"/>
              <a:t>What </a:t>
            </a:r>
            <a:r>
              <a:rPr lang="en-IN" sz="3600" dirty="0"/>
              <a:t>NOW?</a:t>
            </a:r>
          </a:p>
          <a:p>
            <a:r>
              <a:rPr lang="en-IN" dirty="0"/>
              <a:t>There is no way we can replicate the shot.</a:t>
            </a:r>
          </a:p>
          <a:p>
            <a:r>
              <a:rPr lang="en-IN" dirty="0"/>
              <a:t>All we can do is digitally process the image.</a:t>
            </a:r>
          </a:p>
        </p:txBody>
      </p:sp>
    </p:spTree>
    <p:extLst>
      <p:ext uri="{BB962C8B-B14F-4D97-AF65-F5344CB8AC3E}">
        <p14:creationId xmlns:p14="http://schemas.microsoft.com/office/powerpoint/2010/main" val="126071343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Salt and Pepper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08641F-DCC7-44C5-940D-467CFDCCB58D}"/>
                  </a:ext>
                </a:extLst>
              </p:cNvPr>
              <p:cNvSpPr>
                <a:spLocks noGrp="1"/>
              </p:cNvSpPr>
              <p:nvPr>
                <p:ph idx="1"/>
              </p:nvPr>
            </p:nvSpPr>
            <p:spPr>
              <a:xfrm>
                <a:off x="838200" y="1825625"/>
                <a:ext cx="10515600" cy="4351338"/>
              </a:xfrm>
            </p:spPr>
            <p:txBody>
              <a:bodyPr/>
              <a:lstStyle/>
              <a:p>
                <a14:m>
                  <m:oMath xmlns:m="http://schemas.openxmlformats.org/officeDocument/2006/math">
                    <m:r>
                      <m:rPr>
                        <m:sty m:val="p"/>
                      </m:rPr>
                      <a:rPr lang="en-IN" i="1" dirty="0" smtClean="0">
                        <a:latin typeface="Cambria Math" panose="02040503050406030204" pitchFamily="18" charset="0"/>
                      </a:rPr>
                      <m:t>Pr</m:t>
                    </m:r>
                    <m:r>
                      <a:rPr lang="en-IN" i="1" dirty="0" smtClean="0">
                        <a:latin typeface="Cambria Math" panose="02040503050406030204" pitchFamily="18" charset="0"/>
                      </a:rPr>
                      <m:t>⁡(</m:t>
                    </m:r>
                    <m:r>
                      <a:rPr lang="en-IN" i="1" dirty="0" smtClean="0">
                        <a:latin typeface="Cambria Math" panose="02040503050406030204" pitchFamily="18" charset="0"/>
                      </a:rPr>
                      <m:t>𝑃𝑖𝑥𝑒𝑙</m:t>
                    </m:r>
                    <m:r>
                      <a:rPr lang="en-IN" i="1" dirty="0" smtClean="0">
                        <a:latin typeface="Cambria Math" panose="02040503050406030204" pitchFamily="18" charset="0"/>
                      </a:rPr>
                      <m:t> = </m:t>
                    </m:r>
                    <m:r>
                      <a:rPr lang="en-IN" i="1" dirty="0" smtClean="0">
                        <a:latin typeface="Cambria Math" panose="02040503050406030204" pitchFamily="18" charset="0"/>
                      </a:rPr>
                      <m:t>𝐵𝐿𝐴𝐶𝐾</m:t>
                    </m:r>
                    <m:r>
                      <a:rPr lang="en-IN" i="1" dirty="0" smtClean="0">
                        <a:latin typeface="Cambria Math" panose="02040503050406030204" pitchFamily="18" charset="0"/>
                      </a:rPr>
                      <m:t>) = 0.05</m:t>
                    </m:r>
                  </m:oMath>
                </a14:m>
                <a:endParaRPr lang="en-IN" dirty="0"/>
              </a:p>
              <a:p>
                <a14:m>
                  <m:oMath xmlns:m="http://schemas.openxmlformats.org/officeDocument/2006/math">
                    <m:r>
                      <m:rPr>
                        <m:sty m:val="p"/>
                      </m:rPr>
                      <a:rPr lang="en-IN" i="1" dirty="0" smtClean="0">
                        <a:latin typeface="Cambria Math" panose="02040503050406030204" pitchFamily="18" charset="0"/>
                      </a:rPr>
                      <m:t>Pr</m:t>
                    </m:r>
                    <m:r>
                      <a:rPr lang="en-IN" i="1" dirty="0" smtClean="0">
                        <a:latin typeface="Cambria Math" panose="02040503050406030204" pitchFamily="18" charset="0"/>
                      </a:rPr>
                      <m:t>⁡(</m:t>
                    </m:r>
                    <m:r>
                      <a:rPr lang="en-IN" i="1" dirty="0">
                        <a:latin typeface="Cambria Math" panose="02040503050406030204" pitchFamily="18" charset="0"/>
                      </a:rPr>
                      <m:t>𝑃𝑖𝑥𝑒𝑙</m:t>
                    </m:r>
                    <m:r>
                      <a:rPr lang="en-IN" i="1" dirty="0">
                        <a:latin typeface="Cambria Math" panose="02040503050406030204" pitchFamily="18" charset="0"/>
                      </a:rPr>
                      <m:t> = </m:t>
                    </m:r>
                    <m:r>
                      <a:rPr lang="en-IN" i="1" dirty="0" smtClean="0">
                        <a:latin typeface="Cambria Math" panose="02040503050406030204" pitchFamily="18" charset="0"/>
                      </a:rPr>
                      <m:t>𝑊𝐻𝐼𝑇𝐸</m:t>
                    </m:r>
                    <m:r>
                      <a:rPr lang="en-IN" i="1" dirty="0" smtClean="0">
                        <a:latin typeface="Cambria Math" panose="02040503050406030204" pitchFamily="18" charset="0"/>
                      </a:rPr>
                      <m:t>) = 0.05</m:t>
                    </m:r>
                  </m:oMath>
                </a14:m>
                <a:endParaRPr lang="en-IN" dirty="0"/>
              </a:p>
              <a:p>
                <a14:m>
                  <m:oMath xmlns:m="http://schemas.openxmlformats.org/officeDocument/2006/math">
                    <m:r>
                      <m:rPr>
                        <m:sty m:val="p"/>
                      </m:rPr>
                      <a:rPr lang="en-IN" i="1" dirty="0" smtClean="0">
                        <a:latin typeface="Cambria Math" panose="02040503050406030204" pitchFamily="18" charset="0"/>
                      </a:rPr>
                      <m:t>Pr</m:t>
                    </m:r>
                    <m:r>
                      <a:rPr lang="en-IN" i="1" dirty="0" smtClean="0">
                        <a:latin typeface="Cambria Math" panose="02040503050406030204" pitchFamily="18" charset="0"/>
                      </a:rPr>
                      <m:t>⁡(</m:t>
                    </m:r>
                    <m:r>
                      <a:rPr lang="en-IN" i="1" dirty="0">
                        <a:latin typeface="Cambria Math" panose="02040503050406030204" pitchFamily="18" charset="0"/>
                      </a:rPr>
                      <m:t>𝑃𝑖𝑥𝑒𝑙</m:t>
                    </m:r>
                    <m:r>
                      <a:rPr lang="en-IN" i="1" dirty="0">
                        <a:latin typeface="Cambria Math" panose="02040503050406030204" pitchFamily="18" charset="0"/>
                      </a:rPr>
                      <m:t> = </m:t>
                    </m:r>
                    <m:r>
                      <a:rPr lang="en-IN" i="1" dirty="0" smtClean="0">
                        <a:latin typeface="Cambria Math" panose="02040503050406030204" pitchFamily="18" charset="0"/>
                      </a:rPr>
                      <m:t>𝑂𝑅𝐼𝐺𝐼𝑁𝐴𝐿</m:t>
                    </m:r>
                    <m:r>
                      <a:rPr lang="en-IN" i="1" dirty="0" smtClean="0">
                        <a:latin typeface="Cambria Math" panose="02040503050406030204" pitchFamily="18" charset="0"/>
                      </a:rPr>
                      <m:t>) = 0.9</m:t>
                    </m:r>
                  </m:oMath>
                </a14:m>
                <a:endParaRPr lang="en-IN" dirty="0"/>
              </a:p>
              <a:p>
                <a:r>
                  <a:rPr lang="en-IN" dirty="0"/>
                  <a:t>Loss Function: </a:t>
                </a:r>
                <a14:m>
                  <m:oMath xmlns:m="http://schemas.openxmlformats.org/officeDocument/2006/math">
                    <m:r>
                      <a:rPr lang="en-IN" i="1" dirty="0" smtClean="0">
                        <a:latin typeface="Cambria Math" panose="02040503050406030204" pitchFamily="18" charset="0"/>
                      </a:rPr>
                      <m:t>𝐿</m:t>
                    </m:r>
                    <m:r>
                      <a:rPr lang="en-IN" i="1" baseline="-25000" dirty="0">
                        <a:latin typeface="Cambria Math" panose="02040503050406030204" pitchFamily="18" charset="0"/>
                      </a:rPr>
                      <m:t>1</m:t>
                    </m:r>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4308641F-DCC7-44C5-940D-467CFDCCB58D}"/>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a:stretch>
              </a:blipFill>
            </p:spPr>
            <p:txBody>
              <a:bodyPr/>
              <a:lstStyle/>
              <a:p>
                <a:r>
                  <a:rPr lang="en-IN">
                    <a:noFill/>
                  </a:rPr>
                  <a:t> </a:t>
                </a:r>
              </a:p>
            </p:txBody>
          </p:sp>
        </mc:Fallback>
      </mc:AlternateContent>
    </p:spTree>
    <p:extLst>
      <p:ext uri="{BB962C8B-B14F-4D97-AF65-F5344CB8AC3E}">
        <p14:creationId xmlns:p14="http://schemas.microsoft.com/office/powerpoint/2010/main" val="20394287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Salt and Pepper Noise</a:t>
            </a:r>
          </a:p>
        </p:txBody>
      </p:sp>
      <p:pic>
        <p:nvPicPr>
          <p:cNvPr id="5" name="Content Placeholder 4">
            <a:extLst>
              <a:ext uri="{FF2B5EF4-FFF2-40B4-BE49-F238E27FC236}">
                <a16:creationId xmlns:a16="http://schemas.microsoft.com/office/drawing/2014/main" id="{C102B4F7-497E-490F-9583-9182C7BCA2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0156697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Salt and Pepper Noise</a:t>
            </a:r>
          </a:p>
        </p:txBody>
      </p:sp>
      <p:pic>
        <p:nvPicPr>
          <p:cNvPr id="5" name="Content Placeholder 4" descr="A picture containing text, photo, different, food&#10;&#10;Description automatically generated">
            <a:extLst>
              <a:ext uri="{FF2B5EF4-FFF2-40B4-BE49-F238E27FC236}">
                <a16:creationId xmlns:a16="http://schemas.microsoft.com/office/drawing/2014/main" id="{E9F9FBE2-A605-408E-8C3A-6FF176EE5D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81529192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Salt and Pepper Noise</a:t>
            </a:r>
          </a:p>
        </p:txBody>
      </p:sp>
      <p:pic>
        <p:nvPicPr>
          <p:cNvPr id="5" name="Content Placeholder 4" descr="A picture containing photo, different, food, cake&#10;&#10;Description automatically generated">
            <a:extLst>
              <a:ext uri="{FF2B5EF4-FFF2-40B4-BE49-F238E27FC236}">
                <a16:creationId xmlns:a16="http://schemas.microsoft.com/office/drawing/2014/main" id="{E0A5DB86-49A9-4CF9-B150-7398CAC6A1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51790641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Salt and Pepper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08641F-DCC7-44C5-940D-467CFDCCB58D}"/>
                  </a:ext>
                </a:extLst>
              </p:cNvPr>
              <p:cNvSpPr>
                <a:spLocks noGrp="1"/>
              </p:cNvSpPr>
              <p:nvPr>
                <p:ph idx="1"/>
              </p:nvPr>
            </p:nvSpPr>
            <p:spPr>
              <a:xfrm>
                <a:off x="838200" y="1825625"/>
                <a:ext cx="10515600" cy="4351338"/>
              </a:xfrm>
            </p:spPr>
            <p:txBody>
              <a:bodyPr/>
              <a:lstStyle/>
              <a:p>
                <a:r>
                  <a:rPr lang="en-IN" dirty="0"/>
                  <a:t>Verifying that Salt and Pepper shouldn’t converge using </a:t>
                </a:r>
                <a14:m>
                  <m:oMath xmlns:m="http://schemas.openxmlformats.org/officeDocument/2006/math">
                    <m:r>
                      <a:rPr lang="en-IN" i="1" dirty="0" smtClean="0">
                        <a:latin typeface="Cambria Math" panose="02040503050406030204" pitchFamily="18" charset="0"/>
                      </a:rPr>
                      <m:t>𝐿</m:t>
                    </m:r>
                    <m:r>
                      <a:rPr lang="en-IN" i="1" baseline="-25000" dirty="0" smtClean="0">
                        <a:latin typeface="Cambria Math" panose="02040503050406030204" pitchFamily="18" charset="0"/>
                      </a:rPr>
                      <m:t>2</m:t>
                    </m:r>
                  </m:oMath>
                </a14:m>
                <a:r>
                  <a:rPr lang="en-IN" dirty="0"/>
                  <a:t> but only </a:t>
                </a:r>
                <a14:m>
                  <m:oMath xmlns:m="http://schemas.openxmlformats.org/officeDocument/2006/math">
                    <m:r>
                      <a:rPr lang="en-IN" i="1" dirty="0" smtClean="0">
                        <a:latin typeface="Cambria Math" panose="02040503050406030204" pitchFamily="18" charset="0"/>
                      </a:rPr>
                      <m:t>𝐿</m:t>
                    </m:r>
                    <m:r>
                      <a:rPr lang="en-IN" i="1" baseline="-25000" dirty="0" smtClean="0">
                        <a:latin typeface="Cambria Math" panose="02040503050406030204" pitchFamily="18" charset="0"/>
                      </a:rPr>
                      <m:t>1</m:t>
                    </m:r>
                  </m:oMath>
                </a14:m>
                <a:r>
                  <a:rPr lang="en-IN" dirty="0"/>
                  <a:t>.</a:t>
                </a:r>
              </a:p>
            </p:txBody>
          </p:sp>
        </mc:Choice>
        <mc:Fallback xmlns="">
          <p:sp>
            <p:nvSpPr>
              <p:cNvPr id="3" name="Content Placeholder 2">
                <a:extLst>
                  <a:ext uri="{FF2B5EF4-FFF2-40B4-BE49-F238E27FC236}">
                    <a16:creationId xmlns:a16="http://schemas.microsoft.com/office/drawing/2014/main" id="{4308641F-DCC7-44C5-940D-467CFDCCB58D}"/>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96411284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Salt and Pepper Noise</a:t>
            </a:r>
          </a:p>
        </p:txBody>
      </p:sp>
      <p:pic>
        <p:nvPicPr>
          <p:cNvPr id="5" name="Content Placeholder 4">
            <a:extLst>
              <a:ext uri="{FF2B5EF4-FFF2-40B4-BE49-F238E27FC236}">
                <a16:creationId xmlns:a16="http://schemas.microsoft.com/office/drawing/2014/main" id="{E0A5DB86-49A9-4CF9-B150-7398CAC6A1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20331" y="1825625"/>
            <a:ext cx="4351338" cy="4351338"/>
          </a:xfrm>
        </p:spPr>
      </p:pic>
    </p:spTree>
    <p:extLst>
      <p:ext uri="{BB962C8B-B14F-4D97-AF65-F5344CB8AC3E}">
        <p14:creationId xmlns:p14="http://schemas.microsoft.com/office/powerpoint/2010/main" val="410464013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Salt and Pepper Noise</a:t>
            </a:r>
          </a:p>
        </p:txBody>
      </p:sp>
      <p:pic>
        <p:nvPicPr>
          <p:cNvPr id="5" name="Content Placeholder 4">
            <a:extLst>
              <a:ext uri="{FF2B5EF4-FFF2-40B4-BE49-F238E27FC236}">
                <a16:creationId xmlns:a16="http://schemas.microsoft.com/office/drawing/2014/main" id="{E0A5DB86-49A9-4CF9-B150-7398CAC6A1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20331" y="1825625"/>
            <a:ext cx="4351338" cy="4351338"/>
          </a:xfrm>
        </p:spPr>
      </p:pic>
    </p:spTree>
    <p:extLst>
      <p:ext uri="{BB962C8B-B14F-4D97-AF65-F5344CB8AC3E}">
        <p14:creationId xmlns:p14="http://schemas.microsoft.com/office/powerpoint/2010/main" val="342587501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t>Is UNET Important?</a:t>
            </a:r>
            <a:endParaRPr lang="en-IN" sz="8000" dirty="0">
              <a:latin typeface="Montserrat Light" panose="00000400000000000000"/>
            </a:endParaRPr>
          </a:p>
        </p:txBody>
      </p:sp>
    </p:spTree>
    <p:extLst>
      <p:ext uri="{BB962C8B-B14F-4D97-AF65-F5344CB8AC3E}">
        <p14:creationId xmlns:p14="http://schemas.microsoft.com/office/powerpoint/2010/main" val="411910619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Is UNET Important?</a:t>
            </a:r>
          </a:p>
        </p:txBody>
      </p:sp>
      <p:sp>
        <p:nvSpPr>
          <p:cNvPr id="3" name="Content Placeholder 2">
            <a:extLst>
              <a:ext uri="{FF2B5EF4-FFF2-40B4-BE49-F238E27FC236}">
                <a16:creationId xmlns:a16="http://schemas.microsoft.com/office/drawing/2014/main" id="{4308641F-DCC7-44C5-940D-467CFDCCB58D}"/>
              </a:ext>
            </a:extLst>
          </p:cNvPr>
          <p:cNvSpPr>
            <a:spLocks noGrp="1"/>
          </p:cNvSpPr>
          <p:nvPr>
            <p:ph idx="1"/>
          </p:nvPr>
        </p:nvSpPr>
        <p:spPr>
          <a:xfrm>
            <a:off x="838200" y="1825625"/>
            <a:ext cx="10515600" cy="4351338"/>
          </a:xfrm>
        </p:spPr>
        <p:txBody>
          <a:bodyPr/>
          <a:lstStyle/>
          <a:p>
            <a:pPr marL="0" indent="0">
              <a:buNone/>
            </a:pPr>
            <a:r>
              <a:rPr lang="en-IN" dirty="0"/>
              <a:t>Seems like, from the experiments we ran</a:t>
            </a:r>
          </a:p>
        </p:txBody>
      </p:sp>
    </p:spTree>
    <p:extLst>
      <p:ext uri="{BB962C8B-B14F-4D97-AF65-F5344CB8AC3E}">
        <p14:creationId xmlns:p14="http://schemas.microsoft.com/office/powerpoint/2010/main" val="256939977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UNET Performance after 1 epoch</a:t>
            </a:r>
          </a:p>
        </p:txBody>
      </p:sp>
      <p:pic>
        <p:nvPicPr>
          <p:cNvPr id="5" name="Content Placeholder 4" descr="A person posing for a photo&#10;&#10;Description automatically generated">
            <a:extLst>
              <a:ext uri="{FF2B5EF4-FFF2-40B4-BE49-F238E27FC236}">
                <a16:creationId xmlns:a16="http://schemas.microsoft.com/office/drawing/2014/main" id="{B2022FF8-ACB6-4946-8FF0-639B89F7FF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a:ln>
            <a:solidFill>
              <a:schemeClr val="bg1"/>
            </a:solidFill>
          </a:ln>
        </p:spPr>
      </p:pic>
    </p:spTree>
    <p:extLst>
      <p:ext uri="{BB962C8B-B14F-4D97-AF65-F5344CB8AC3E}">
        <p14:creationId xmlns:p14="http://schemas.microsoft.com/office/powerpoint/2010/main" val="52977547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a:xfrm>
            <a:off x="838200" y="365125"/>
            <a:ext cx="10515600" cy="1325563"/>
          </a:xfrm>
        </p:spPr>
        <p:txBody>
          <a:bodyPr/>
          <a:lstStyle/>
          <a:p>
            <a:r>
              <a:rPr lang="en-IN" dirty="0"/>
              <a:t>Example</a:t>
            </a:r>
          </a:p>
        </p:txBody>
      </p:sp>
      <p:pic>
        <p:nvPicPr>
          <p:cNvPr id="3" name="Content Placeholder 2" descr="A close up of a bottle&#10;&#10;Description automatically generated">
            <a:extLst>
              <a:ext uri="{FF2B5EF4-FFF2-40B4-BE49-F238E27FC236}">
                <a16:creationId xmlns:a16="http://schemas.microsoft.com/office/drawing/2014/main" id="{904120B8-87D0-48D6-ADEE-4197A6109B41}"/>
              </a:ext>
              <a:ext uri="{C183D7F6-B498-43B3-948B-1728B52AA6E4}">
                <adec:decorative xmlns:adec="http://schemas.microsoft.com/office/drawing/2017/decorative" val="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956" y="1825625"/>
            <a:ext cx="4350087" cy="4351338"/>
          </a:xfrm>
          <a:prstGeom prst="rect">
            <a:avLst/>
          </a:prstGeom>
          <a:solidFill>
            <a:srgbClr val="FFFFFF">
              <a:shade val="85000"/>
            </a:srgbClr>
          </a:solidFill>
          <a:ln w="3175"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1998856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607-09F5-46E3-8296-43D8AE139367}"/>
              </a:ext>
            </a:extLst>
          </p:cNvPr>
          <p:cNvSpPr>
            <a:spLocks noGrp="1"/>
          </p:cNvSpPr>
          <p:nvPr>
            <p:ph type="title"/>
          </p:nvPr>
        </p:nvSpPr>
        <p:spPr/>
        <p:txBody>
          <a:bodyPr/>
          <a:lstStyle/>
          <a:p>
            <a:r>
              <a:rPr lang="en-IN" dirty="0"/>
              <a:t>ED Performance after 1 epoch</a:t>
            </a:r>
          </a:p>
        </p:txBody>
      </p:sp>
      <p:pic>
        <p:nvPicPr>
          <p:cNvPr id="5" name="Content Placeholder 4" descr="A picture containing photo&#10;&#10;Description automatically generated">
            <a:extLst>
              <a:ext uri="{FF2B5EF4-FFF2-40B4-BE49-F238E27FC236}">
                <a16:creationId xmlns:a16="http://schemas.microsoft.com/office/drawing/2014/main" id="{18A0B976-8360-435F-B220-D2C07499AB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a:ln>
            <a:solidFill>
              <a:schemeClr val="bg1"/>
            </a:solidFill>
          </a:ln>
        </p:spPr>
      </p:pic>
    </p:spTree>
    <p:extLst>
      <p:ext uri="{BB962C8B-B14F-4D97-AF65-F5344CB8AC3E}">
        <p14:creationId xmlns:p14="http://schemas.microsoft.com/office/powerpoint/2010/main" val="37329755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t>Thank You</a:t>
            </a:r>
            <a:endParaRPr lang="en-IN" sz="8000" dirty="0">
              <a:latin typeface="Montserrat Light" panose="00000400000000000000"/>
            </a:endParaRPr>
          </a:p>
        </p:txBody>
      </p:sp>
    </p:spTree>
    <p:extLst>
      <p:ext uri="{BB962C8B-B14F-4D97-AF65-F5344CB8AC3E}">
        <p14:creationId xmlns:p14="http://schemas.microsoft.com/office/powerpoint/2010/main" val="383949298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7E755-E54B-403A-AC05-1A369B1415CF}"/>
              </a:ext>
            </a:extLst>
          </p:cNvPr>
          <p:cNvSpPr>
            <a:spLocks noGrp="1"/>
          </p:cNvSpPr>
          <p:nvPr>
            <p:ph type="title"/>
          </p:nvPr>
        </p:nvSpPr>
        <p:spPr>
          <a:xfrm>
            <a:off x="838200" y="365125"/>
            <a:ext cx="10515600" cy="5802593"/>
          </a:xfrm>
        </p:spPr>
        <p:txBody>
          <a:bodyPr>
            <a:normAutofit/>
          </a:bodyPr>
          <a:lstStyle/>
          <a:p>
            <a:pPr algn="ctr">
              <a:lnSpc>
                <a:spcPct val="100000"/>
              </a:lnSpc>
            </a:pPr>
            <a:r>
              <a:rPr lang="en-IN" sz="8000" dirty="0">
                <a:latin typeface="Montserrat Light" panose="00000400000000000000"/>
              </a:rPr>
              <a:t>Which boat to sail?</a:t>
            </a:r>
          </a:p>
        </p:txBody>
      </p:sp>
    </p:spTree>
    <p:extLst>
      <p:ext uri="{BB962C8B-B14F-4D97-AF65-F5344CB8AC3E}">
        <p14:creationId xmlns:p14="http://schemas.microsoft.com/office/powerpoint/2010/main" val="379460170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a:xfrm>
            <a:off x="838200" y="365125"/>
            <a:ext cx="10515600" cy="1325563"/>
          </a:xfrm>
        </p:spPr>
        <p:txBody>
          <a:bodyPr/>
          <a:lstStyle/>
          <a:p>
            <a:r>
              <a:rPr lang="en-IN" dirty="0"/>
              <a:t>Sail the old boat?</a:t>
            </a:r>
          </a:p>
        </p:txBody>
      </p:sp>
      <p:sp>
        <p:nvSpPr>
          <p:cNvPr id="9" name="Content Placeholder 8">
            <a:extLst>
              <a:ext uri="{FF2B5EF4-FFF2-40B4-BE49-F238E27FC236}">
                <a16:creationId xmlns:a16="http://schemas.microsoft.com/office/drawing/2014/main" id="{E099AC7C-77BE-4C39-91B8-B3947167B083}"/>
              </a:ext>
            </a:extLst>
          </p:cNvPr>
          <p:cNvSpPr>
            <a:spLocks noGrp="1"/>
          </p:cNvSpPr>
          <p:nvPr>
            <p:ph idx="1"/>
          </p:nvPr>
        </p:nvSpPr>
        <p:spPr/>
        <p:txBody>
          <a:bodyPr/>
          <a:lstStyle/>
          <a:p>
            <a:r>
              <a:rPr lang="en-IN" dirty="0"/>
              <a:t>We can definitely the conventional methods like</a:t>
            </a:r>
          </a:p>
          <a:p>
            <a:pPr lvl="1"/>
            <a:r>
              <a:rPr lang="en-IN" dirty="0"/>
              <a:t>Gaussian Filtering</a:t>
            </a:r>
          </a:p>
          <a:p>
            <a:pPr lvl="1"/>
            <a:r>
              <a:rPr lang="en-IN" dirty="0"/>
              <a:t>Bilateral Filtering</a:t>
            </a:r>
          </a:p>
          <a:p>
            <a:pPr lvl="1"/>
            <a:r>
              <a:rPr lang="en-IN" dirty="0"/>
              <a:t>Reconstruction using Eigen Vectors</a:t>
            </a:r>
          </a:p>
          <a:p>
            <a:pPr lvl="1"/>
            <a:r>
              <a:rPr lang="en-IN" dirty="0"/>
              <a:t>PCA Based Denoising</a:t>
            </a:r>
          </a:p>
          <a:p>
            <a:pPr marL="457200" lvl="1" indent="0">
              <a:buNone/>
            </a:pPr>
            <a:r>
              <a:rPr lang="en-IN" dirty="0"/>
              <a:t>etc.</a:t>
            </a:r>
          </a:p>
        </p:txBody>
      </p:sp>
    </p:spTree>
    <p:extLst>
      <p:ext uri="{BB962C8B-B14F-4D97-AF65-F5344CB8AC3E}">
        <p14:creationId xmlns:p14="http://schemas.microsoft.com/office/powerpoint/2010/main" val="324064697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4D22A-AEFC-4360-AEB5-E500D475C632}"/>
              </a:ext>
            </a:extLst>
          </p:cNvPr>
          <p:cNvSpPr>
            <a:spLocks noGrp="1"/>
          </p:cNvSpPr>
          <p:nvPr>
            <p:ph type="title"/>
          </p:nvPr>
        </p:nvSpPr>
        <p:spPr>
          <a:xfrm>
            <a:off x="838200" y="365125"/>
            <a:ext cx="10515600" cy="1325563"/>
          </a:xfrm>
        </p:spPr>
        <p:txBody>
          <a:bodyPr/>
          <a:lstStyle/>
          <a:p>
            <a:r>
              <a:rPr lang="en-IN" dirty="0"/>
              <a:t>Sail the old boat? Or a trendy one?</a:t>
            </a:r>
          </a:p>
        </p:txBody>
      </p:sp>
      <p:sp>
        <p:nvSpPr>
          <p:cNvPr id="9" name="Content Placeholder 8">
            <a:extLst>
              <a:ext uri="{FF2B5EF4-FFF2-40B4-BE49-F238E27FC236}">
                <a16:creationId xmlns:a16="http://schemas.microsoft.com/office/drawing/2014/main" id="{E099AC7C-77BE-4C39-91B8-B3947167B083}"/>
              </a:ext>
            </a:extLst>
          </p:cNvPr>
          <p:cNvSpPr>
            <a:spLocks noGrp="1"/>
          </p:cNvSpPr>
          <p:nvPr>
            <p:ph idx="1"/>
          </p:nvPr>
        </p:nvSpPr>
        <p:spPr/>
        <p:txBody>
          <a:bodyPr/>
          <a:lstStyle/>
          <a:p>
            <a:r>
              <a:rPr lang="en-IN" dirty="0"/>
              <a:t>But we all know that their performances are limited.</a:t>
            </a:r>
          </a:p>
          <a:p>
            <a:r>
              <a:rPr lang="en-IN" dirty="0"/>
              <a:t>By the way, we have heard that Neural Networks are great at doing this job!</a:t>
            </a:r>
          </a:p>
          <a:p>
            <a:r>
              <a:rPr lang="en-IN" dirty="0"/>
              <a:t>That’s great news!</a:t>
            </a:r>
          </a:p>
          <a:p>
            <a:r>
              <a:rPr lang="en-IN" dirty="0"/>
              <a:t>Let’s train a Neural Network!</a:t>
            </a:r>
          </a:p>
          <a:p>
            <a:r>
              <a:rPr lang="en-IN" dirty="0"/>
              <a:t>Yes! Yes!! It’s a solved problem!!!</a:t>
            </a:r>
          </a:p>
          <a:p>
            <a:r>
              <a:rPr lang="en-IN" dirty="0"/>
              <a:t>Done and Dusted!</a:t>
            </a:r>
          </a:p>
        </p:txBody>
      </p:sp>
    </p:spTree>
    <p:extLst>
      <p:ext uri="{BB962C8B-B14F-4D97-AF65-F5344CB8AC3E}">
        <p14:creationId xmlns:p14="http://schemas.microsoft.com/office/powerpoint/2010/main" val="285127631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933</Words>
  <Application>Microsoft Office PowerPoint</Application>
  <PresentationFormat>Widescreen</PresentationFormat>
  <Paragraphs>154</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Cambria Math</vt:lpstr>
      <vt:lpstr>Monotype Corsiva</vt:lpstr>
      <vt:lpstr>Montserrat</vt:lpstr>
      <vt:lpstr>Montserrat Light</vt:lpstr>
      <vt:lpstr>Office Theme</vt:lpstr>
      <vt:lpstr>NOISE</vt:lpstr>
      <vt:lpstr>NOISE</vt:lpstr>
      <vt:lpstr>NOISE</vt:lpstr>
      <vt:lpstr>Imagine</vt:lpstr>
      <vt:lpstr>Imagine</vt:lpstr>
      <vt:lpstr>Example</vt:lpstr>
      <vt:lpstr>Which boat to sail?</vt:lpstr>
      <vt:lpstr>Sail the old boat?</vt:lpstr>
      <vt:lpstr>Sail the old boat? Or a trendy one?</vt:lpstr>
      <vt:lpstr>Sail the old boat? Or a trendy one?</vt:lpstr>
      <vt:lpstr>Sail the old boat? Or a trendy one?</vt:lpstr>
      <vt:lpstr>The Big BUT!</vt:lpstr>
      <vt:lpstr>The WISDOM of the CROWD</vt:lpstr>
      <vt:lpstr>The WISDOM of the CROWD!</vt:lpstr>
      <vt:lpstr>The WISDOM of the CROWD!</vt:lpstr>
      <vt:lpstr>The WISDOM of the CROWD!</vt:lpstr>
      <vt:lpstr>The UNIQUE boat</vt:lpstr>
      <vt:lpstr>The UNIQUE boat: Noise2Noise</vt:lpstr>
      <vt:lpstr>The UNIQUE boat: Noise2Noise</vt:lpstr>
      <vt:lpstr>Noise2Noise</vt:lpstr>
      <vt:lpstr>Noise2Noise</vt:lpstr>
      <vt:lpstr>Results</vt:lpstr>
      <vt:lpstr>Gaussian Noise</vt:lpstr>
      <vt:lpstr>Gaussian Noise</vt:lpstr>
      <vt:lpstr>Gaussian Noise</vt:lpstr>
      <vt:lpstr>Gaussian Noise</vt:lpstr>
      <vt:lpstr>Gaussian Noise</vt:lpstr>
      <vt:lpstr>Gaussian Noise</vt:lpstr>
      <vt:lpstr>Gaussian Noise</vt:lpstr>
      <vt:lpstr>Gaussian Noise</vt:lpstr>
      <vt:lpstr>Gaussian Noise</vt:lpstr>
      <vt:lpstr>Gaussian Noise</vt:lpstr>
      <vt:lpstr>Gaussian Noise</vt:lpstr>
      <vt:lpstr>Gaussian Noise</vt:lpstr>
      <vt:lpstr>Gaussian Noise</vt:lpstr>
      <vt:lpstr>Gaussian Noise</vt:lpstr>
      <vt:lpstr>Gaussian Noise</vt:lpstr>
      <vt:lpstr>Gaussian Noise</vt:lpstr>
      <vt:lpstr>Gaussian Noise</vt:lpstr>
      <vt:lpstr>Gaussian Noise</vt:lpstr>
      <vt:lpstr>Text Overlay Noise</vt:lpstr>
      <vt:lpstr>Text Overlay Noise</vt:lpstr>
      <vt:lpstr>Text Overlay Noise</vt:lpstr>
      <vt:lpstr>Text Overlay Noise</vt:lpstr>
      <vt:lpstr>Text Overlay Noise</vt:lpstr>
      <vt:lpstr>Text Overlay Noise</vt:lpstr>
      <vt:lpstr>Text Overlay Noise</vt:lpstr>
      <vt:lpstr>Putting it to TEST!</vt:lpstr>
      <vt:lpstr>Salt and Pepper Noise</vt:lpstr>
      <vt:lpstr>Salt and Pepper Noise</vt:lpstr>
      <vt:lpstr>Salt and Pepper Noise</vt:lpstr>
      <vt:lpstr>Salt and Pepper Noise</vt:lpstr>
      <vt:lpstr>Salt and Pepper Noise</vt:lpstr>
      <vt:lpstr>Salt and Pepper Noise</vt:lpstr>
      <vt:lpstr>Salt and Pepper Noise</vt:lpstr>
      <vt:lpstr>Salt and Pepper Noise</vt:lpstr>
      <vt:lpstr>Is UNET Important?</vt:lpstr>
      <vt:lpstr>Is UNET Important?</vt:lpstr>
      <vt:lpstr>UNET Performance after 1 epoch</vt:lpstr>
      <vt:lpstr>ED Performance after 1 epoch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Modi</dc:creator>
  <cp:lastModifiedBy>Aditya Modi</cp:lastModifiedBy>
  <cp:revision>25</cp:revision>
  <dcterms:created xsi:type="dcterms:W3CDTF">2019-11-24T19:23:14Z</dcterms:created>
  <dcterms:modified xsi:type="dcterms:W3CDTF">2019-11-25T04:04:19Z</dcterms:modified>
</cp:coreProperties>
</file>